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0" r:id="rId3"/>
    <p:sldId id="267" r:id="rId4"/>
    <p:sldId id="262" r:id="rId5"/>
    <p:sldId id="263" r:id="rId6"/>
    <p:sldId id="268" r:id="rId7"/>
    <p:sldId id="264" r:id="rId8"/>
    <p:sldId id="266" r:id="rId9"/>
    <p:sldId id="269" r:id="rId10"/>
    <p:sldId id="265" r:id="rId11"/>
    <p:sldId id="270" r:id="rId12"/>
    <p:sldId id="272" r:id="rId13"/>
    <p:sldId id="273" r:id="rId14"/>
    <p:sldId id="274" r:id="rId15"/>
    <p:sldId id="275" r:id="rId16"/>
    <p:sldId id="277" r:id="rId17"/>
    <p:sldId id="276" r:id="rId18"/>
    <p:sldId id="27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2228"/>
    <a:srgbClr val="6EB8C5"/>
    <a:srgbClr val="E5EDF0"/>
    <a:srgbClr val="B2FA63"/>
    <a:srgbClr val="1BCE9F"/>
    <a:srgbClr val="E9F0F2"/>
    <a:srgbClr val="00C9D8"/>
    <a:srgbClr val="121C24"/>
    <a:srgbClr val="8F989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p:cViewPr varScale="1">
        <p:scale>
          <a:sx n="69" d="100"/>
          <a:sy n="69" d="100"/>
        </p:scale>
        <p:origin x="1234" y="72"/>
      </p:cViewPr>
      <p:guideLst/>
    </p:cSldViewPr>
  </p:slideViewPr>
  <p:outlineViewPr>
    <p:cViewPr>
      <p:scale>
        <a:sx n="33" d="100"/>
        <a:sy n="33" d="100"/>
      </p:scale>
      <p:origin x="0" y="-123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2170E2-E682-45FF-BA2E-53CE16723FE9}" type="datetimeFigureOut">
              <a:rPr lang="en-US" smtClean="0"/>
              <a:t>07/05/2026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8300E-E4E4-4651-954B-9C5CB3D8280E}" type="slidenum">
              <a:rPr lang="en-US" smtClean="0"/>
              <a:t>‹#›</a:t>
            </a:fld>
            <a:endParaRPr lang="en-US"/>
          </a:p>
        </p:txBody>
      </p:sp>
    </p:spTree>
    <p:extLst>
      <p:ext uri="{BB962C8B-B14F-4D97-AF65-F5344CB8AC3E}">
        <p14:creationId xmlns:p14="http://schemas.microsoft.com/office/powerpoint/2010/main" val="198812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V-DEM (2026): 26% of world population is a democracy (7%: Liberal democracy) 2005: 50% </a:t>
            </a:r>
          </a:p>
          <a:p>
            <a:r>
              <a:rPr lang="en-US" dirty="0"/>
              <a:t>92 autocracies, 87 democratic countries</a:t>
            </a:r>
          </a:p>
          <a:p>
            <a:endParaRPr lang="en-US" dirty="0"/>
          </a:p>
        </p:txBody>
      </p:sp>
      <p:sp>
        <p:nvSpPr>
          <p:cNvPr id="4" name="Slide Number Placeholder 3"/>
          <p:cNvSpPr>
            <a:spLocks noGrp="1"/>
          </p:cNvSpPr>
          <p:nvPr>
            <p:ph type="sldNum" sz="quarter" idx="5"/>
          </p:nvPr>
        </p:nvSpPr>
        <p:spPr/>
        <p:txBody>
          <a:bodyPr/>
          <a:lstStyle/>
          <a:p>
            <a:fld id="{29B8300E-E4E4-4651-954B-9C5CB3D8280E}" type="slidenum">
              <a:rPr lang="en-US" smtClean="0"/>
              <a:t>2</a:t>
            </a:fld>
            <a:endParaRPr lang="en-US"/>
          </a:p>
        </p:txBody>
      </p:sp>
    </p:spTree>
    <p:extLst>
      <p:ext uri="{BB962C8B-B14F-4D97-AF65-F5344CB8AC3E}">
        <p14:creationId xmlns:p14="http://schemas.microsoft.com/office/powerpoint/2010/main" val="2423773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0D50A-19E9-BF63-7DEC-3F141F69B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3532F8-8E88-06C9-BE48-03CF47730C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450764-6498-49EE-252A-3E361CD884B2}"/>
              </a:ext>
            </a:extLst>
          </p:cNvPr>
          <p:cNvSpPr>
            <a:spLocks noGrp="1"/>
          </p:cNvSpPr>
          <p:nvPr>
            <p:ph type="body" idx="1"/>
          </p:nvPr>
        </p:nvSpPr>
        <p:spPr/>
        <p:txBody>
          <a:bodyPr/>
          <a:lstStyle/>
          <a:p>
            <a:r>
              <a:rPr lang="en-US" dirty="0"/>
              <a:t>Upper part of the plot: individual effects </a:t>
            </a:r>
          </a:p>
          <a:p>
            <a:r>
              <a:rPr lang="en-US" dirty="0"/>
              <a:t>Below the macro variables .</a:t>
            </a:r>
          </a:p>
          <a:p>
            <a:endParaRPr lang="en-US" dirty="0"/>
          </a:p>
        </p:txBody>
      </p:sp>
      <p:sp>
        <p:nvSpPr>
          <p:cNvPr id="4" name="Slide Number Placeholder 3">
            <a:extLst>
              <a:ext uri="{FF2B5EF4-FFF2-40B4-BE49-F238E27FC236}">
                <a16:creationId xmlns:a16="http://schemas.microsoft.com/office/drawing/2014/main" id="{8DD49C65-CB78-40DD-96AB-6296E5B25C88}"/>
              </a:ext>
            </a:extLst>
          </p:cNvPr>
          <p:cNvSpPr>
            <a:spLocks noGrp="1"/>
          </p:cNvSpPr>
          <p:nvPr>
            <p:ph type="sldNum" sz="quarter" idx="5"/>
          </p:nvPr>
        </p:nvSpPr>
        <p:spPr/>
        <p:txBody>
          <a:bodyPr/>
          <a:lstStyle/>
          <a:p>
            <a:fld id="{29B8300E-E4E4-4651-954B-9C5CB3D8280E}" type="slidenum">
              <a:rPr lang="en-US" smtClean="0"/>
              <a:t>13</a:t>
            </a:fld>
            <a:endParaRPr lang="en-US"/>
          </a:p>
        </p:txBody>
      </p:sp>
    </p:spTree>
    <p:extLst>
      <p:ext uri="{BB962C8B-B14F-4D97-AF65-F5344CB8AC3E}">
        <p14:creationId xmlns:p14="http://schemas.microsoft.com/office/powerpoint/2010/main" val="3057289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latin typeface="Aptos Slab Black"/>
              </a:rPr>
              <a:t>To our knowledge, this is the first study to explore econometrically how much trust in official statistics contributes to trust in politics and institutions at OECD level.</a:t>
            </a:r>
          </a:p>
          <a:p>
            <a:r>
              <a:rPr lang="en-US" sz="1200" dirty="0">
                <a:solidFill>
                  <a:schemeClr val="bg1"/>
                </a:solidFill>
                <a:latin typeface="Aptos Slab Black"/>
              </a:rPr>
              <a:t>Trust in statistics is significant besides the quality of governance while the SPI is not. Subjective trust trumps objective quality of statistics.</a:t>
            </a:r>
          </a:p>
          <a:p>
            <a:endParaRPr lang="en-US" dirty="0"/>
          </a:p>
        </p:txBody>
      </p:sp>
      <p:sp>
        <p:nvSpPr>
          <p:cNvPr id="4" name="Slide Number Placeholder 3"/>
          <p:cNvSpPr>
            <a:spLocks noGrp="1"/>
          </p:cNvSpPr>
          <p:nvPr>
            <p:ph type="sldNum" sz="quarter" idx="5"/>
          </p:nvPr>
        </p:nvSpPr>
        <p:spPr/>
        <p:txBody>
          <a:bodyPr/>
          <a:lstStyle/>
          <a:p>
            <a:fld id="{29B8300E-E4E4-4651-954B-9C5CB3D8280E}" type="slidenum">
              <a:rPr lang="en-US" smtClean="0"/>
              <a:t>14</a:t>
            </a:fld>
            <a:endParaRPr lang="en-US"/>
          </a:p>
        </p:txBody>
      </p:sp>
    </p:spTree>
    <p:extLst>
      <p:ext uri="{BB962C8B-B14F-4D97-AF65-F5344CB8AC3E}">
        <p14:creationId xmlns:p14="http://schemas.microsoft.com/office/powerpoint/2010/main" val="2495600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we go from here?</a:t>
            </a:r>
          </a:p>
          <a:p>
            <a:r>
              <a:rPr lang="en-US" dirty="0"/>
              <a:t>It is not because the </a:t>
            </a:r>
            <a:r>
              <a:rPr lang="en-US" dirty="0" err="1"/>
              <a:t>spi</a:t>
            </a:r>
            <a:r>
              <a:rPr lang="en-US" dirty="0"/>
              <a:t> index is not statistically significant that we should disregard efforts of statisticians applying strictly the Code of practice</a:t>
            </a:r>
          </a:p>
          <a:p>
            <a:r>
              <a:rPr lang="en-US" dirty="0"/>
              <a:t>But we want to argue that we have to take into account the view of citizens (“demand side”), which has a strong bearing on trust in institutions and politics.  We have to question how citizens extract and process information in an environment saturated with information of varying quality and laden with emotions of varying intensity. Besides economic science, we should look to political science or social psychology, which have been studying these issues empirically  for a long time. Research shows that  it is possible to fight successfully dis and mis information by fact checking.</a:t>
            </a:r>
          </a:p>
          <a:p>
            <a:endParaRPr lang="en-US" dirty="0"/>
          </a:p>
        </p:txBody>
      </p:sp>
      <p:sp>
        <p:nvSpPr>
          <p:cNvPr id="4" name="Slide Number Placeholder 3"/>
          <p:cNvSpPr>
            <a:spLocks noGrp="1"/>
          </p:cNvSpPr>
          <p:nvPr>
            <p:ph type="sldNum" sz="quarter" idx="5"/>
          </p:nvPr>
        </p:nvSpPr>
        <p:spPr/>
        <p:txBody>
          <a:bodyPr/>
          <a:lstStyle/>
          <a:p>
            <a:fld id="{29B8300E-E4E4-4651-954B-9C5CB3D8280E}" type="slidenum">
              <a:rPr lang="en-US" smtClean="0"/>
              <a:t>15</a:t>
            </a:fld>
            <a:endParaRPr lang="en-US"/>
          </a:p>
        </p:txBody>
      </p:sp>
    </p:spTree>
    <p:extLst>
      <p:ext uri="{BB962C8B-B14F-4D97-AF65-F5344CB8AC3E}">
        <p14:creationId xmlns:p14="http://schemas.microsoft.com/office/powerpoint/2010/main" val="3476980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BBF73-23BE-C025-A909-812CED2EA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92A27-4B37-731F-0D65-2AAC01B4A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AE6F71-3725-A0BF-C89C-B10746EA94A9}"/>
              </a:ext>
            </a:extLst>
          </p:cNvPr>
          <p:cNvSpPr>
            <a:spLocks noGrp="1"/>
          </p:cNvSpPr>
          <p:nvPr>
            <p:ph type="body" idx="1"/>
          </p:nvPr>
        </p:nvSpPr>
        <p:spPr/>
        <p:txBody>
          <a:bodyPr/>
          <a:lstStyle/>
          <a:p>
            <a:r>
              <a:rPr lang="en-US" dirty="0"/>
              <a:t>We had a hard time to convince the </a:t>
            </a:r>
            <a:r>
              <a:rPr lang="en-US" dirty="0" err="1"/>
              <a:t>oecd</a:t>
            </a:r>
            <a:r>
              <a:rPr lang="en-US" dirty="0"/>
              <a:t> secretariat to put some questions on quality of statistics (independence, accountability, objectivity…)</a:t>
            </a:r>
          </a:p>
          <a:p>
            <a:r>
              <a:rPr lang="en-US" dirty="0"/>
              <a:t>For the 2023 survey. Once only. We advocate to repeat this exercises in internationally comparable surveys over time  so as to check for the stability and reliability of measurement and provide panel data.</a:t>
            </a:r>
          </a:p>
          <a:p>
            <a:r>
              <a:rPr lang="en-US" dirty="0"/>
              <a:t>Causal inference can be assured if we find events which allow to find some exogenous instrument. See paper by Bloom et al, 2026</a:t>
            </a:r>
          </a:p>
          <a:p>
            <a:pPr algn="l"/>
            <a:r>
              <a:rPr lang="en-US" dirty="0"/>
              <a:t>Literature in social psychology has shown the positive effects of fact checking. This kind  of tests should be performed by NSI to evaluate the impact of statistical information.</a:t>
            </a:r>
          </a:p>
          <a:p>
            <a:endParaRPr lang="en-US" dirty="0"/>
          </a:p>
        </p:txBody>
      </p:sp>
      <p:sp>
        <p:nvSpPr>
          <p:cNvPr id="4" name="Slide Number Placeholder 3">
            <a:extLst>
              <a:ext uri="{FF2B5EF4-FFF2-40B4-BE49-F238E27FC236}">
                <a16:creationId xmlns:a16="http://schemas.microsoft.com/office/drawing/2014/main" id="{801672E3-B949-C3CF-59EE-9041EA98BD94}"/>
              </a:ext>
            </a:extLst>
          </p:cNvPr>
          <p:cNvSpPr>
            <a:spLocks noGrp="1"/>
          </p:cNvSpPr>
          <p:nvPr>
            <p:ph type="sldNum" sz="quarter" idx="5"/>
          </p:nvPr>
        </p:nvSpPr>
        <p:spPr/>
        <p:txBody>
          <a:bodyPr/>
          <a:lstStyle/>
          <a:p>
            <a:fld id="{29B8300E-E4E4-4651-954B-9C5CB3D8280E}" type="slidenum">
              <a:rPr lang="en-US" smtClean="0"/>
              <a:t>16</a:t>
            </a:fld>
            <a:endParaRPr lang="en-US"/>
          </a:p>
        </p:txBody>
      </p:sp>
    </p:spTree>
    <p:extLst>
      <p:ext uri="{BB962C8B-B14F-4D97-AF65-F5344CB8AC3E}">
        <p14:creationId xmlns:p14="http://schemas.microsoft.com/office/powerpoint/2010/main" val="975227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8300E-E4E4-4651-954B-9C5CB3D8280E}" type="slidenum">
              <a:rPr lang="en-US" smtClean="0"/>
              <a:t>18</a:t>
            </a:fld>
            <a:endParaRPr lang="en-US"/>
          </a:p>
        </p:txBody>
      </p:sp>
    </p:spTree>
    <p:extLst>
      <p:ext uri="{BB962C8B-B14F-4D97-AF65-F5344CB8AC3E}">
        <p14:creationId xmlns:p14="http://schemas.microsoft.com/office/powerpoint/2010/main" val="1962417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6DD5A-EB5E-01E6-B5B3-A722BAC49B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9D2B3-2CB8-B815-7EC3-235C85F42B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06802-5425-DF80-00AE-C84A41549C46}"/>
              </a:ext>
            </a:extLst>
          </p:cNvPr>
          <p:cNvSpPr>
            <a:spLocks noGrp="1"/>
          </p:cNvSpPr>
          <p:nvPr>
            <p:ph type="body" idx="1"/>
          </p:nvPr>
        </p:nvSpPr>
        <p:spPr/>
        <p:txBody>
          <a:bodyPr/>
          <a:lstStyle/>
          <a:p>
            <a:r>
              <a:rPr lang="en-US" dirty="0"/>
              <a:t>39% trust information when  backed by statistics (Eurobarometer 2024)</a:t>
            </a:r>
          </a:p>
          <a:p>
            <a:r>
              <a:rPr lang="en-US" dirty="0"/>
              <a:t>Trust in Eurostat : 67% (Eurobarometer 2024)</a:t>
            </a:r>
          </a:p>
          <a:p>
            <a:pPr marL="0" marR="0" lvl="0" indent="0" algn="l" defTabSz="91373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Across the OECD, 42% find it likely that government decisions are evidence-informed </a:t>
            </a:r>
          </a:p>
          <a:p>
            <a:pPr marL="0" marR="0" lvl="0" indent="0" algn="l" defTabSz="913737" rtl="0" eaLnBrk="1" fontAlgn="auto" latinLnBrk="0" hangingPunct="1">
              <a:lnSpc>
                <a:spcPct val="100000"/>
              </a:lnSpc>
              <a:spcBef>
                <a:spcPts val="0"/>
              </a:spcBef>
              <a:spcAft>
                <a:spcPts val="0"/>
              </a:spcAft>
              <a:buClrTx/>
              <a:buSzTx/>
              <a:buFontTx/>
              <a:buNone/>
              <a:tabLst/>
              <a:defRPr/>
            </a:pPr>
            <a:r>
              <a:rPr lang="fr-FR" sz="1200" kern="1200" dirty="0" err="1">
                <a:solidFill>
                  <a:schemeClr val="tx1"/>
                </a:solidFill>
                <a:effectLst/>
                <a:latin typeface="+mn-lt"/>
                <a:ea typeface="+mn-ea"/>
                <a:cs typeface="+mn-cs"/>
              </a:rPr>
              <a:t>OECD’s</a:t>
            </a:r>
            <a:r>
              <a:rPr lang="fr-FR" sz="1200" kern="1200" dirty="0">
                <a:solidFill>
                  <a:schemeClr val="tx1"/>
                </a:solidFill>
                <a:effectLst/>
                <a:latin typeface="+mn-lt"/>
                <a:ea typeface="+mn-ea"/>
                <a:cs typeface="+mn-cs"/>
              </a:rPr>
              <a:t> 2024 </a:t>
            </a:r>
            <a:r>
              <a:rPr lang="fr-FR" sz="1200" i="1" kern="1200" dirty="0" err="1">
                <a:solidFill>
                  <a:schemeClr val="tx1"/>
                </a:solidFill>
                <a:effectLst/>
                <a:latin typeface="+mn-lt"/>
                <a:ea typeface="+mn-ea"/>
                <a:cs typeface="+mn-cs"/>
              </a:rPr>
              <a:t>Serving</a:t>
            </a:r>
            <a:r>
              <a:rPr lang="fr-FR" sz="1200" i="1" kern="1200" dirty="0">
                <a:solidFill>
                  <a:schemeClr val="tx1"/>
                </a:solidFill>
                <a:effectLst/>
                <a:latin typeface="+mn-lt"/>
                <a:ea typeface="+mn-ea"/>
                <a:cs typeface="+mn-cs"/>
              </a:rPr>
              <a:t> </a:t>
            </a:r>
            <a:r>
              <a:rPr lang="fr-FR" sz="1200" i="1" kern="1200" dirty="0" err="1">
                <a:solidFill>
                  <a:schemeClr val="tx1"/>
                </a:solidFill>
                <a:effectLst/>
                <a:latin typeface="+mn-lt"/>
                <a:ea typeface="+mn-ea"/>
                <a:cs typeface="+mn-cs"/>
              </a:rPr>
              <a:t>Citizens</a:t>
            </a:r>
            <a:r>
              <a:rPr lang="fr-FR" sz="1200" i="1"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survey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finds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that</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while</a:t>
            </a:r>
            <a:r>
              <a:rPr lang="fr-FR" sz="1200" kern="1200" dirty="0">
                <a:solidFill>
                  <a:schemeClr val="tx1"/>
                </a:solidFill>
                <a:effectLst/>
                <a:latin typeface="+mn-lt"/>
                <a:ea typeface="+mn-ea"/>
                <a:cs typeface="+mn-cs"/>
              </a:rPr>
              <a:t> 23 of 31 (74%) </a:t>
            </a:r>
            <a:r>
              <a:rPr lang="fr-FR" sz="1200" kern="1200" dirty="0" err="1">
                <a:solidFill>
                  <a:schemeClr val="tx1"/>
                </a:solidFill>
                <a:effectLst/>
                <a:latin typeface="+mn-lt"/>
                <a:ea typeface="+mn-ea"/>
                <a:cs typeface="+mn-cs"/>
              </a:rPr>
              <a:t>reporting</a:t>
            </a:r>
            <a:r>
              <a:rPr lang="fr-FR" sz="1200" kern="1200" dirty="0">
                <a:solidFill>
                  <a:schemeClr val="tx1"/>
                </a:solidFill>
                <a:effectLst/>
                <a:latin typeface="+mn-lt"/>
                <a:ea typeface="+mn-ea"/>
                <a:cs typeface="+mn-cs"/>
              </a:rPr>
              <a:t> countries </a:t>
            </a:r>
            <a:r>
              <a:rPr lang="fr-FR" sz="1200" kern="1200" dirty="0" err="1">
                <a:solidFill>
                  <a:schemeClr val="tx1"/>
                </a:solidFill>
                <a:effectLst/>
                <a:latin typeface="+mn-lt"/>
                <a:ea typeface="+mn-ea"/>
                <a:cs typeface="+mn-cs"/>
              </a:rPr>
              <a:t>collect</a:t>
            </a:r>
            <a:r>
              <a:rPr lang="fr-FR" sz="1200" kern="1200" dirty="0">
                <a:solidFill>
                  <a:schemeClr val="tx1"/>
                </a:solidFill>
                <a:effectLst/>
                <a:latin typeface="+mn-lt"/>
                <a:ea typeface="+mn-ea"/>
                <a:cs typeface="+mn-cs"/>
              </a:rPr>
              <a:t> data </a:t>
            </a:r>
            <a:r>
              <a:rPr lang="fr-FR" sz="1200" kern="1200" dirty="0" err="1">
                <a:solidFill>
                  <a:schemeClr val="tx1"/>
                </a:solidFill>
                <a:effectLst/>
                <a:latin typeface="+mn-lt"/>
                <a:ea typeface="+mn-ea"/>
                <a:cs typeface="+mn-cs"/>
              </a:rPr>
              <a:t>related</a:t>
            </a:r>
            <a:r>
              <a:rPr lang="fr-FR" sz="1200" kern="1200" dirty="0">
                <a:solidFill>
                  <a:schemeClr val="tx1"/>
                </a:solidFill>
                <a:effectLst/>
                <a:latin typeface="+mn-lt"/>
                <a:ea typeface="+mn-ea"/>
                <a:cs typeface="+mn-cs"/>
              </a:rPr>
              <a:t> to performance </a:t>
            </a:r>
            <a:r>
              <a:rPr lang="fr-FR" sz="1200" kern="1200" dirty="0" err="1">
                <a:solidFill>
                  <a:schemeClr val="tx1"/>
                </a:solidFill>
                <a:effectLst/>
                <a:latin typeface="+mn-lt"/>
                <a:ea typeface="+mn-ea"/>
                <a:cs typeface="+mn-cs"/>
              </a:rPr>
              <a:t>targets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only</a:t>
            </a:r>
            <a:r>
              <a:rPr lang="fr-FR" sz="1200" kern="1200" dirty="0">
                <a:solidFill>
                  <a:schemeClr val="tx1"/>
                </a:solidFill>
                <a:effectLst/>
                <a:latin typeface="+mn-lt"/>
                <a:ea typeface="+mn-ea"/>
                <a:cs typeface="+mn-cs"/>
              </a:rPr>
              <a:t> 16 of 31 (51%) </a:t>
            </a:r>
            <a:r>
              <a:rPr lang="fr-FR" sz="1200" kern="1200" dirty="0" err="1">
                <a:solidFill>
                  <a:schemeClr val="tx1"/>
                </a:solidFill>
                <a:effectLst/>
                <a:latin typeface="+mn-lt"/>
                <a:ea typeface="+mn-ea"/>
                <a:cs typeface="+mn-cs"/>
              </a:rPr>
              <a:t>actually</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incorporate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these</a:t>
            </a:r>
            <a:r>
              <a:rPr lang="fr-FR" sz="1200" kern="1200" dirty="0">
                <a:solidFill>
                  <a:schemeClr val="tx1"/>
                </a:solidFill>
                <a:effectLst/>
                <a:latin typeface="+mn-lt"/>
                <a:ea typeface="+mn-ea"/>
                <a:cs typeface="+mn-cs"/>
              </a:rPr>
              <a:t> data </a:t>
            </a:r>
            <a:r>
              <a:rPr lang="fr-FR" sz="1200" kern="1200" dirty="0" err="1">
                <a:solidFill>
                  <a:schemeClr val="tx1"/>
                </a:solidFill>
                <a:effectLst/>
                <a:latin typeface="+mn-lt"/>
                <a:ea typeface="+mn-ea"/>
                <a:cs typeface="+mn-cs"/>
              </a:rPr>
              <a:t>into</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their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decision-making</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processes</a:t>
            </a:r>
            <a:r>
              <a:rPr lang="fr-FR" sz="1200" kern="1200" dirty="0">
                <a:solidFill>
                  <a:schemeClr val="tx1"/>
                </a:solidFill>
                <a:effectLst/>
                <a:latin typeface="+mn-lt"/>
                <a:ea typeface="+mn-ea"/>
                <a:cs typeface="+mn-cs"/>
              </a:rPr>
              <a:t> (OECD, </a:t>
            </a:r>
            <a:r>
              <a:rPr lang="fr-FR" sz="1200" kern="1200" dirty="0" err="1">
                <a:solidFill>
                  <a:schemeClr val="tx1"/>
                </a:solidFill>
                <a:effectLst/>
                <a:latin typeface="+mn-lt"/>
                <a:ea typeface="+mn-ea"/>
                <a:cs typeface="+mn-cs"/>
              </a:rPr>
              <a:t>forthcoming</a:t>
            </a:r>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dirty="0"/>
              <a:t>Citizens are caught in </a:t>
            </a:r>
            <a:r>
              <a:rPr lang="en-US" dirty="0" err="1"/>
              <a:t>tenstion</a:t>
            </a:r>
            <a:r>
              <a:rPr lang="en-US" dirty="0"/>
              <a:t> between emotions and facts to make their judgement. Often feelings trump facts.</a:t>
            </a:r>
          </a:p>
          <a:p>
            <a:endParaRPr lang="en-US" dirty="0"/>
          </a:p>
        </p:txBody>
      </p:sp>
      <p:sp>
        <p:nvSpPr>
          <p:cNvPr id="4" name="Slide Number Placeholder 3">
            <a:extLst>
              <a:ext uri="{FF2B5EF4-FFF2-40B4-BE49-F238E27FC236}">
                <a16:creationId xmlns:a16="http://schemas.microsoft.com/office/drawing/2014/main" id="{B6D4CFC3-CED0-E00D-0FBA-ED4B1084AD34}"/>
              </a:ext>
            </a:extLst>
          </p:cNvPr>
          <p:cNvSpPr>
            <a:spLocks noGrp="1"/>
          </p:cNvSpPr>
          <p:nvPr>
            <p:ph type="sldNum" sz="quarter" idx="5"/>
          </p:nvPr>
        </p:nvSpPr>
        <p:spPr/>
        <p:txBody>
          <a:bodyPr/>
          <a:lstStyle/>
          <a:p>
            <a:fld id="{29B8300E-E4E4-4651-954B-9C5CB3D8280E}" type="slidenum">
              <a:rPr lang="en-US" smtClean="0"/>
              <a:t>3</a:t>
            </a:fld>
            <a:endParaRPr lang="en-US"/>
          </a:p>
        </p:txBody>
      </p:sp>
    </p:spTree>
    <p:extLst>
      <p:ext uri="{BB962C8B-B14F-4D97-AF65-F5344CB8AC3E}">
        <p14:creationId xmlns:p14="http://schemas.microsoft.com/office/powerpoint/2010/main" val="3397655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indicator to substantiate the underlying trust factors.</a:t>
            </a:r>
          </a:p>
          <a:p>
            <a:r>
              <a:rPr lang="en-US" dirty="0"/>
              <a:t>The first to trust factors (institutions and politics) are explained by trust in official statistics (factor) and quality of governance (factor)</a:t>
            </a:r>
          </a:p>
          <a:p>
            <a:endParaRPr lang="en-US" dirty="0"/>
          </a:p>
        </p:txBody>
      </p:sp>
      <p:sp>
        <p:nvSpPr>
          <p:cNvPr id="4" name="Slide Number Placeholder 3"/>
          <p:cNvSpPr>
            <a:spLocks noGrp="1"/>
          </p:cNvSpPr>
          <p:nvPr>
            <p:ph type="sldNum" sz="quarter" idx="5"/>
          </p:nvPr>
        </p:nvSpPr>
        <p:spPr/>
        <p:txBody>
          <a:bodyPr/>
          <a:lstStyle/>
          <a:p>
            <a:fld id="{29B8300E-E4E4-4651-954B-9C5CB3D8280E}" type="slidenum">
              <a:rPr lang="en-US" smtClean="0"/>
              <a:t>5</a:t>
            </a:fld>
            <a:endParaRPr lang="en-US"/>
          </a:p>
        </p:txBody>
      </p:sp>
    </p:spTree>
    <p:extLst>
      <p:ext uri="{BB962C8B-B14F-4D97-AF65-F5344CB8AC3E}">
        <p14:creationId xmlns:p14="http://schemas.microsoft.com/office/powerpoint/2010/main" val="4006813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8300E-E4E4-4651-954B-9C5CB3D8280E}" type="slidenum">
              <a:rPr lang="en-US" smtClean="0"/>
              <a:t>6</a:t>
            </a:fld>
            <a:endParaRPr lang="en-US"/>
          </a:p>
        </p:txBody>
      </p:sp>
    </p:spTree>
    <p:extLst>
      <p:ext uri="{BB962C8B-B14F-4D97-AF65-F5344CB8AC3E}">
        <p14:creationId xmlns:p14="http://schemas.microsoft.com/office/powerpoint/2010/main" val="699667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constructed the factors subsuming the indicators of trust in various domains: politics, institutions, governance quality, statistics by applying a confirmatory factors on all the countries</a:t>
            </a:r>
          </a:p>
          <a:p>
            <a:endParaRPr lang="en-US" dirty="0"/>
          </a:p>
        </p:txBody>
      </p:sp>
      <p:sp>
        <p:nvSpPr>
          <p:cNvPr id="4" name="Slide Number Placeholder 3"/>
          <p:cNvSpPr>
            <a:spLocks noGrp="1"/>
          </p:cNvSpPr>
          <p:nvPr>
            <p:ph type="sldNum" sz="quarter" idx="5"/>
          </p:nvPr>
        </p:nvSpPr>
        <p:spPr/>
        <p:txBody>
          <a:bodyPr/>
          <a:lstStyle/>
          <a:p>
            <a:fld id="{29B8300E-E4E4-4651-954B-9C5CB3D8280E}" type="slidenum">
              <a:rPr lang="en-US" smtClean="0"/>
              <a:t>7</a:t>
            </a:fld>
            <a:endParaRPr lang="en-US"/>
          </a:p>
        </p:txBody>
      </p:sp>
    </p:spTree>
    <p:extLst>
      <p:ext uri="{BB962C8B-B14F-4D97-AF65-F5344CB8AC3E}">
        <p14:creationId xmlns:p14="http://schemas.microsoft.com/office/powerpoint/2010/main" val="2143856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 here the model estimated with the Stata Sem  model for all the countries simultaneously . We estimated the same model on 2023 and 2022 to check the stability and reliability of the trust model for institutions and politics as well as quality of governance (without trust in statistics, no panel data).</a:t>
            </a:r>
          </a:p>
          <a:p>
            <a:r>
              <a:rPr lang="en-US" dirty="0"/>
              <a:t>The good news is that the measurement model stood  up with a very good fit.</a:t>
            </a:r>
          </a:p>
          <a:p>
            <a:endParaRPr lang="en-US" dirty="0"/>
          </a:p>
        </p:txBody>
      </p:sp>
      <p:sp>
        <p:nvSpPr>
          <p:cNvPr id="4" name="Slide Number Placeholder 3"/>
          <p:cNvSpPr>
            <a:spLocks noGrp="1"/>
          </p:cNvSpPr>
          <p:nvPr>
            <p:ph type="sldNum" sz="quarter" idx="5"/>
          </p:nvPr>
        </p:nvSpPr>
        <p:spPr/>
        <p:txBody>
          <a:bodyPr/>
          <a:lstStyle/>
          <a:p>
            <a:fld id="{29B8300E-E4E4-4651-954B-9C5CB3D8280E}" type="slidenum">
              <a:rPr lang="en-US" smtClean="0"/>
              <a:t>8</a:t>
            </a:fld>
            <a:endParaRPr lang="en-US"/>
          </a:p>
        </p:txBody>
      </p:sp>
    </p:spTree>
    <p:extLst>
      <p:ext uri="{BB962C8B-B14F-4D97-AF65-F5344CB8AC3E}">
        <p14:creationId xmlns:p14="http://schemas.microsoft.com/office/powerpoint/2010/main" val="2896765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ABE3F-9AD0-CF0C-DBDA-47249525F2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051036-7A56-F74A-213C-E8B8DC27DD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77374F-7F4E-E9B0-02F1-5B972F90650D}"/>
              </a:ext>
            </a:extLst>
          </p:cNvPr>
          <p:cNvSpPr>
            <a:spLocks noGrp="1"/>
          </p:cNvSpPr>
          <p:nvPr>
            <p:ph type="body" idx="1"/>
          </p:nvPr>
        </p:nvSpPr>
        <p:spPr/>
        <p:txBody>
          <a:bodyPr/>
          <a:lstStyle/>
          <a:p>
            <a:pPr marL="0" marR="0" lvl="0" indent="0" algn="l" defTabSz="913737" rtl="0" eaLnBrk="1" fontAlgn="auto" latinLnBrk="0" hangingPunct="1">
              <a:lnSpc>
                <a:spcPct val="100000"/>
              </a:lnSpc>
              <a:spcBef>
                <a:spcPts val="0"/>
              </a:spcBef>
              <a:spcAft>
                <a:spcPts val="0"/>
              </a:spcAft>
              <a:buClrTx/>
              <a:buSzTx/>
              <a:buFontTx/>
              <a:buNone/>
              <a:tabLst/>
              <a:defRPr/>
            </a:pPr>
            <a:r>
              <a:rPr lang="en-US" dirty="0"/>
              <a:t>Let’s look more closely to trust in statistics. The factor score measures the trust placed in statistics by country. Red is the average score.</a:t>
            </a:r>
          </a:p>
          <a:p>
            <a:pPr marL="0" marR="0" lvl="0" indent="0" algn="l" defTabSz="913737" rtl="0" eaLnBrk="1" fontAlgn="auto" latinLnBrk="0" hangingPunct="1">
              <a:lnSpc>
                <a:spcPct val="100000"/>
              </a:lnSpc>
              <a:spcBef>
                <a:spcPts val="0"/>
              </a:spcBef>
              <a:spcAft>
                <a:spcPts val="0"/>
              </a:spcAft>
              <a:buClrTx/>
              <a:buSzTx/>
              <a:buFontTx/>
              <a:buNone/>
              <a:tabLst/>
              <a:defRPr/>
            </a:pPr>
            <a:r>
              <a:rPr lang="en-US" dirty="0"/>
              <a:t>We are at the core of the trustfulness of statistics. Malta and Lithuania did not participate.</a:t>
            </a:r>
          </a:p>
          <a:p>
            <a:endParaRPr lang="en-US" dirty="0"/>
          </a:p>
        </p:txBody>
      </p:sp>
      <p:sp>
        <p:nvSpPr>
          <p:cNvPr id="4" name="Slide Number Placeholder 3">
            <a:extLst>
              <a:ext uri="{FF2B5EF4-FFF2-40B4-BE49-F238E27FC236}">
                <a16:creationId xmlns:a16="http://schemas.microsoft.com/office/drawing/2014/main" id="{474D97EF-D685-9C73-212A-5A126447AA23}"/>
              </a:ext>
            </a:extLst>
          </p:cNvPr>
          <p:cNvSpPr>
            <a:spLocks noGrp="1"/>
          </p:cNvSpPr>
          <p:nvPr>
            <p:ph type="sldNum" sz="quarter" idx="5"/>
          </p:nvPr>
        </p:nvSpPr>
        <p:spPr/>
        <p:txBody>
          <a:bodyPr/>
          <a:lstStyle/>
          <a:p>
            <a:fld id="{29B8300E-E4E4-4651-954B-9C5CB3D8280E}" type="slidenum">
              <a:rPr lang="en-US" smtClean="0"/>
              <a:t>9</a:t>
            </a:fld>
            <a:endParaRPr lang="en-US"/>
          </a:p>
        </p:txBody>
      </p:sp>
    </p:spTree>
    <p:extLst>
      <p:ext uri="{BB962C8B-B14F-4D97-AF65-F5344CB8AC3E}">
        <p14:creationId xmlns:p14="http://schemas.microsoft.com/office/powerpoint/2010/main" val="2521346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8300E-E4E4-4651-954B-9C5CB3D8280E}" type="slidenum">
              <a:rPr lang="en-US" smtClean="0"/>
              <a:t>10</a:t>
            </a:fld>
            <a:endParaRPr lang="en-US"/>
          </a:p>
        </p:txBody>
      </p:sp>
    </p:spTree>
    <p:extLst>
      <p:ext uri="{BB962C8B-B14F-4D97-AF65-F5344CB8AC3E}">
        <p14:creationId xmlns:p14="http://schemas.microsoft.com/office/powerpoint/2010/main" val="559259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737" rtl="0" eaLnBrk="1" fontAlgn="auto" latinLnBrk="0" hangingPunct="1">
              <a:lnSpc>
                <a:spcPct val="100000"/>
              </a:lnSpc>
              <a:spcBef>
                <a:spcPts val="0"/>
              </a:spcBef>
              <a:spcAft>
                <a:spcPts val="0"/>
              </a:spcAft>
              <a:buClrTx/>
              <a:buSzTx/>
              <a:buFontTx/>
              <a:buNone/>
              <a:tabLst/>
              <a:defRPr/>
            </a:pPr>
            <a:r>
              <a:rPr lang="en-US" dirty="0"/>
              <a:t>One of the topics which is of interest in this study is trust in statistics (perceived) on Y axis and on the X axis</a:t>
            </a:r>
          </a:p>
          <a:p>
            <a:r>
              <a:rPr lang="en-US" dirty="0"/>
              <a:t>objective quality of statistics measured by the </a:t>
            </a:r>
            <a:r>
              <a:rPr lang="en-US" dirty="0" err="1"/>
              <a:t>Worldbank</a:t>
            </a:r>
            <a:r>
              <a:rPr lang="en-US" dirty="0"/>
              <a:t> SPI. There is a mild correlation between the 2 dimensions.</a:t>
            </a:r>
          </a:p>
          <a:p>
            <a:r>
              <a:rPr lang="en-US" dirty="0"/>
              <a:t>A regression 2 level of trust in statistics and </a:t>
            </a:r>
            <a:r>
              <a:rPr lang="en-US" dirty="0" err="1"/>
              <a:t>spi</a:t>
            </a:r>
            <a:r>
              <a:rPr lang="en-US" dirty="0"/>
              <a:t> at macro level show that </a:t>
            </a:r>
            <a:r>
              <a:rPr lang="en-US" dirty="0" err="1"/>
              <a:t>spi</a:t>
            </a:r>
            <a:r>
              <a:rPr lang="en-US" dirty="0"/>
              <a:t> is not significant!</a:t>
            </a:r>
          </a:p>
          <a:p>
            <a:r>
              <a:rPr lang="en-US" dirty="0"/>
              <a:t>Trust in statistics at individual level and  objective quality of statistics at macro level  will enter 2 level regressions , SPI index is not significant.</a:t>
            </a:r>
          </a:p>
          <a:p>
            <a:endParaRPr lang="en-US" dirty="0"/>
          </a:p>
        </p:txBody>
      </p:sp>
      <p:sp>
        <p:nvSpPr>
          <p:cNvPr id="4" name="Slide Number Placeholder 3"/>
          <p:cNvSpPr>
            <a:spLocks noGrp="1"/>
          </p:cNvSpPr>
          <p:nvPr>
            <p:ph type="sldNum" sz="quarter" idx="5"/>
          </p:nvPr>
        </p:nvSpPr>
        <p:spPr/>
        <p:txBody>
          <a:bodyPr/>
          <a:lstStyle/>
          <a:p>
            <a:fld id="{29B8300E-E4E4-4651-954B-9C5CB3D8280E}" type="slidenum">
              <a:rPr lang="en-US" smtClean="0"/>
              <a:t>11</a:t>
            </a:fld>
            <a:endParaRPr lang="en-US"/>
          </a:p>
        </p:txBody>
      </p:sp>
    </p:spTree>
    <p:extLst>
      <p:ext uri="{BB962C8B-B14F-4D97-AF65-F5344CB8AC3E}">
        <p14:creationId xmlns:p14="http://schemas.microsoft.com/office/powerpoint/2010/main" val="2025362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1DE80-88EE-4BCD-BFB0-884947A595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D3D6DB65-2089-4A69-A1FE-6C9ED65B2705}"/>
              </a:ext>
            </a:extLst>
          </p:cNvPr>
          <p:cNvSpPr>
            <a:spLocks noGrp="1"/>
          </p:cNvSpPr>
          <p:nvPr>
            <p:ph type="title" hasCustomPrompt="1"/>
          </p:nvPr>
        </p:nvSpPr>
        <p:spPr>
          <a:xfrm>
            <a:off x="815521" y="2197923"/>
            <a:ext cx="10492015" cy="2265590"/>
          </a:xfrm>
        </p:spPr>
        <p:txBody>
          <a:bodyPr>
            <a:noAutofit/>
          </a:bodyPr>
          <a:lstStyle>
            <a:lvl1pPr>
              <a:defRPr sz="7330">
                <a:solidFill>
                  <a:srgbClr val="1C2228"/>
                </a:solidFill>
                <a:latin typeface="Space Grotesk" pitchFamily="2" charset="-70"/>
                <a:cs typeface="Space Grotesk" pitchFamily="2" charset="-70"/>
              </a:defRPr>
            </a:lvl1pPr>
          </a:lstStyle>
          <a:p>
            <a:r>
              <a:rPr lang="en-US" dirty="0"/>
              <a:t>Statistics</a:t>
            </a:r>
            <a:br>
              <a:rPr lang="lt-LT" dirty="0"/>
            </a:br>
            <a:r>
              <a:rPr lang="en-US" dirty="0"/>
              <a:t>and open data</a:t>
            </a:r>
            <a:endParaRPr lang="lt-LT" dirty="0"/>
          </a:p>
        </p:txBody>
      </p:sp>
      <p:sp>
        <p:nvSpPr>
          <p:cNvPr id="10" name="Text Placeholder 2">
            <a:extLst>
              <a:ext uri="{FF2B5EF4-FFF2-40B4-BE49-F238E27FC236}">
                <a16:creationId xmlns:a16="http://schemas.microsoft.com/office/drawing/2014/main" id="{07DD53D6-69A2-4B66-ABF7-F815998086CD}"/>
              </a:ext>
            </a:extLst>
          </p:cNvPr>
          <p:cNvSpPr>
            <a:spLocks noGrp="1"/>
          </p:cNvSpPr>
          <p:nvPr>
            <p:ph type="body" idx="15" hasCustomPrompt="1"/>
          </p:nvPr>
        </p:nvSpPr>
        <p:spPr>
          <a:xfrm>
            <a:off x="835931" y="5313669"/>
            <a:ext cx="2565894" cy="365126"/>
          </a:xfrm>
        </p:spPr>
        <p:txBody>
          <a:bodyPr>
            <a:normAutofit/>
          </a:bodyPr>
          <a:lstStyle>
            <a:lvl1pPr marL="0" indent="0">
              <a:buNone/>
              <a:defRPr sz="1870">
                <a:solidFill>
                  <a:srgbClr val="1C2228"/>
                </a:solidFill>
                <a:latin typeface="Space Grotesk Light" pitchFamily="2" charset="-70"/>
                <a:cs typeface="Space Grotesk Light" pitchFamily="2" charset="-7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Pareigyb</a:t>
            </a:r>
            <a:r>
              <a:rPr lang="lt-LT" dirty="0"/>
              <a:t>ė</a:t>
            </a:r>
          </a:p>
        </p:txBody>
      </p:sp>
      <p:sp>
        <p:nvSpPr>
          <p:cNvPr id="12" name="Text Placeholder 2">
            <a:extLst>
              <a:ext uri="{FF2B5EF4-FFF2-40B4-BE49-F238E27FC236}">
                <a16:creationId xmlns:a16="http://schemas.microsoft.com/office/drawing/2014/main" id="{46A0254C-C022-4292-8E88-748234F01625}"/>
              </a:ext>
            </a:extLst>
          </p:cNvPr>
          <p:cNvSpPr>
            <a:spLocks noGrp="1"/>
          </p:cNvSpPr>
          <p:nvPr>
            <p:ph type="body" idx="16" hasCustomPrompt="1"/>
          </p:nvPr>
        </p:nvSpPr>
        <p:spPr>
          <a:xfrm>
            <a:off x="833649" y="5693385"/>
            <a:ext cx="2565894" cy="365126"/>
          </a:xfrm>
        </p:spPr>
        <p:txBody>
          <a:bodyPr>
            <a:normAutofit/>
          </a:bodyPr>
          <a:lstStyle>
            <a:lvl1pPr marL="0" indent="0">
              <a:buNone/>
              <a:defRPr sz="1870">
                <a:solidFill>
                  <a:srgbClr val="1C2228"/>
                </a:solidFill>
                <a:latin typeface="Space Grotesk Light" pitchFamily="2" charset="-70"/>
                <a:cs typeface="Space Grotesk Light" pitchFamily="2" charset="-7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dirty="0"/>
              <a:t>Vardenis </a:t>
            </a:r>
            <a:r>
              <a:rPr lang="lt-LT" dirty="0" err="1"/>
              <a:t>Pavardenis</a:t>
            </a:r>
            <a:endParaRPr lang="lt-LT" dirty="0"/>
          </a:p>
        </p:txBody>
      </p:sp>
      <p:sp>
        <p:nvSpPr>
          <p:cNvPr id="13" name="Text Placeholder 2">
            <a:extLst>
              <a:ext uri="{FF2B5EF4-FFF2-40B4-BE49-F238E27FC236}">
                <a16:creationId xmlns:a16="http://schemas.microsoft.com/office/drawing/2014/main" id="{4A38631D-8562-4879-B007-8A02947AB078}"/>
              </a:ext>
            </a:extLst>
          </p:cNvPr>
          <p:cNvSpPr>
            <a:spLocks noGrp="1"/>
          </p:cNvSpPr>
          <p:nvPr>
            <p:ph type="body" idx="17" hasCustomPrompt="1"/>
          </p:nvPr>
        </p:nvSpPr>
        <p:spPr>
          <a:xfrm>
            <a:off x="3512006" y="5314385"/>
            <a:ext cx="2565894" cy="365126"/>
          </a:xfrm>
        </p:spPr>
        <p:txBody>
          <a:bodyPr>
            <a:normAutofit/>
          </a:bodyPr>
          <a:lstStyle>
            <a:lvl1pPr marL="0" indent="0">
              <a:buNone/>
              <a:defRPr sz="1870">
                <a:solidFill>
                  <a:srgbClr val="1C2228"/>
                </a:solidFill>
                <a:latin typeface="Space Grotesk Light" pitchFamily="2" charset="-70"/>
                <a:cs typeface="Space Grotesk Light" pitchFamily="2" charset="-7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Pareigyb</a:t>
            </a:r>
            <a:r>
              <a:rPr lang="lt-LT" dirty="0"/>
              <a:t>ė</a:t>
            </a:r>
          </a:p>
        </p:txBody>
      </p:sp>
      <p:sp>
        <p:nvSpPr>
          <p:cNvPr id="14" name="Text Placeholder 2">
            <a:extLst>
              <a:ext uri="{FF2B5EF4-FFF2-40B4-BE49-F238E27FC236}">
                <a16:creationId xmlns:a16="http://schemas.microsoft.com/office/drawing/2014/main" id="{8D9818A9-181C-41F1-AC83-ABEF30B88A29}"/>
              </a:ext>
            </a:extLst>
          </p:cNvPr>
          <p:cNvSpPr>
            <a:spLocks noGrp="1"/>
          </p:cNvSpPr>
          <p:nvPr>
            <p:ph type="body" idx="18" hasCustomPrompt="1"/>
          </p:nvPr>
        </p:nvSpPr>
        <p:spPr>
          <a:xfrm>
            <a:off x="3511312" y="5693043"/>
            <a:ext cx="2565894" cy="365126"/>
          </a:xfrm>
        </p:spPr>
        <p:txBody>
          <a:bodyPr>
            <a:normAutofit/>
          </a:bodyPr>
          <a:lstStyle>
            <a:lvl1pPr marL="0" indent="0">
              <a:buNone/>
              <a:defRPr sz="1870">
                <a:solidFill>
                  <a:srgbClr val="1C2228"/>
                </a:solidFill>
                <a:latin typeface="Space Grotesk Light" pitchFamily="2" charset="-70"/>
                <a:cs typeface="Space Grotesk Light" pitchFamily="2" charset="-7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dirty="0"/>
              <a:t>Vardenis </a:t>
            </a:r>
            <a:r>
              <a:rPr lang="lt-LT" dirty="0" err="1"/>
              <a:t>Pavardenis</a:t>
            </a:r>
            <a:endParaRPr lang="lt-LT" dirty="0"/>
          </a:p>
        </p:txBody>
      </p:sp>
      <p:pic>
        <p:nvPicPr>
          <p:cNvPr id="3" name="Picture 2">
            <a:extLst>
              <a:ext uri="{FF2B5EF4-FFF2-40B4-BE49-F238E27FC236}">
                <a16:creationId xmlns:a16="http://schemas.microsoft.com/office/drawing/2014/main" id="{26FF0CF9-4334-4979-BAE1-578DA995896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15521" y="799489"/>
            <a:ext cx="1456727" cy="882091"/>
          </a:xfrm>
          <a:prstGeom prst="rect">
            <a:avLst/>
          </a:prstGeom>
        </p:spPr>
      </p:pic>
      <p:sp>
        <p:nvSpPr>
          <p:cNvPr id="9" name="Picture Placeholder 19">
            <a:extLst>
              <a:ext uri="{FF2B5EF4-FFF2-40B4-BE49-F238E27FC236}">
                <a16:creationId xmlns:a16="http://schemas.microsoft.com/office/drawing/2014/main" id="{CF9561E6-DB4F-4527-98FC-580E7D7B81C3}"/>
              </a:ext>
            </a:extLst>
          </p:cNvPr>
          <p:cNvSpPr>
            <a:spLocks noGrp="1"/>
          </p:cNvSpPr>
          <p:nvPr>
            <p:ph type="pic" sz="quarter" idx="19" hasCustomPrompt="1"/>
          </p:nvPr>
        </p:nvSpPr>
        <p:spPr>
          <a:xfrm>
            <a:off x="2782948" y="799488"/>
            <a:ext cx="1456727" cy="882091"/>
          </a:xfrm>
        </p:spPr>
        <p:txBody>
          <a:bodyPr anchor="ctr" anchorCtr="0">
            <a:normAutofit/>
          </a:bodyPr>
          <a:lstStyle>
            <a:lvl1pPr marL="0" indent="0" algn="ctr">
              <a:buNone/>
              <a:defRPr sz="2400">
                <a:solidFill>
                  <a:srgbClr val="1C2228"/>
                </a:solidFill>
                <a:latin typeface="Space Grotesk" pitchFamily="2" charset="-70"/>
                <a:cs typeface="Space Grotesk" pitchFamily="2" charset="-70"/>
              </a:defRPr>
            </a:lvl1pPr>
          </a:lstStyle>
          <a:p>
            <a:r>
              <a:rPr lang="lt-LT" dirty="0"/>
              <a:t>LOGO</a:t>
            </a:r>
            <a:endParaRPr lang="en-GB" dirty="0"/>
          </a:p>
        </p:txBody>
      </p:sp>
    </p:spTree>
    <p:extLst>
      <p:ext uri="{BB962C8B-B14F-4D97-AF65-F5344CB8AC3E}">
        <p14:creationId xmlns:p14="http://schemas.microsoft.com/office/powerpoint/2010/main" val="160304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Picture Content">
    <p:spTree>
      <p:nvGrpSpPr>
        <p:cNvPr id="1" name=""/>
        <p:cNvGrpSpPr/>
        <p:nvPr/>
      </p:nvGrpSpPr>
      <p:grpSpPr>
        <a:xfrm>
          <a:off x="0" y="0"/>
          <a:ext cx="0" cy="0"/>
          <a:chOff x="0" y="0"/>
          <a:chExt cx="0" cy="0"/>
        </a:xfrm>
      </p:grpSpPr>
      <p:sp>
        <p:nvSpPr>
          <p:cNvPr id="3" name="Text Placeholder 45">
            <a:extLst>
              <a:ext uri="{FF2B5EF4-FFF2-40B4-BE49-F238E27FC236}">
                <a16:creationId xmlns:a16="http://schemas.microsoft.com/office/drawing/2014/main" id="{CCF54F65-9BB2-49A8-9A49-AEC7830BEAD2}"/>
              </a:ext>
            </a:extLst>
          </p:cNvPr>
          <p:cNvSpPr>
            <a:spLocks noGrp="1"/>
          </p:cNvSpPr>
          <p:nvPr>
            <p:ph type="body" sz="quarter" idx="13" hasCustomPrompt="1"/>
          </p:nvPr>
        </p:nvSpPr>
        <p:spPr>
          <a:xfrm>
            <a:off x="911225" y="1506634"/>
            <a:ext cx="10350605" cy="459165"/>
          </a:xfrm>
        </p:spPr>
        <p:txBody>
          <a:bodyPr wrap="square" lIns="0" tIns="0" rIns="0" bIns="0">
            <a:spAutoFit/>
          </a:bodyPr>
          <a:lstStyle>
            <a:lvl1pPr marL="0" indent="0">
              <a:lnSpc>
                <a:spcPct val="80000"/>
              </a:lnSpc>
              <a:spcBef>
                <a:spcPts val="0"/>
              </a:spcBef>
              <a:spcAft>
                <a:spcPts val="0"/>
              </a:spcAft>
              <a:buNone/>
              <a:defRPr sz="3600" u="none" baseline="0">
                <a:solidFill>
                  <a:srgbClr val="1C2228"/>
                </a:solidFill>
                <a:uFill>
                  <a:solidFill>
                    <a:schemeClr val="bg1"/>
                  </a:solidFill>
                </a:uFill>
                <a:latin typeface="Space Grotesk Medium" pitchFamily="2" charset="-70"/>
                <a:cs typeface="Space Grotesk Medium" pitchFamily="2" charset="-70"/>
              </a:defRPr>
            </a:lvl1pPr>
          </a:lstStyle>
          <a:p>
            <a:pPr lvl="0"/>
            <a:r>
              <a:rPr lang="en-US" dirty="0"/>
              <a:t>Lorem ipsum dolor </a:t>
            </a:r>
            <a:r>
              <a:rPr lang="en-US" dirty="0" err="1"/>
              <a:t>dsit</a:t>
            </a:r>
            <a:r>
              <a:rPr lang="en-US" dirty="0"/>
              <a:t>:</a:t>
            </a:r>
          </a:p>
        </p:txBody>
      </p:sp>
      <p:sp>
        <p:nvSpPr>
          <p:cNvPr id="4" name="Text Placeholder 45">
            <a:extLst>
              <a:ext uri="{FF2B5EF4-FFF2-40B4-BE49-F238E27FC236}">
                <a16:creationId xmlns:a16="http://schemas.microsoft.com/office/drawing/2014/main" id="{705B6AB5-8959-4743-BACE-F1F8788071D0}"/>
              </a:ext>
            </a:extLst>
          </p:cNvPr>
          <p:cNvSpPr>
            <a:spLocks noGrp="1"/>
          </p:cNvSpPr>
          <p:nvPr>
            <p:ph type="body" sz="quarter" idx="17" hasCustomPrompt="1"/>
          </p:nvPr>
        </p:nvSpPr>
        <p:spPr>
          <a:xfrm>
            <a:off x="911225" y="5427022"/>
            <a:ext cx="8342842" cy="646331"/>
          </a:xfrm>
        </p:spPr>
        <p:txBody>
          <a:bodyPr wrap="square" lIns="0" tIns="0" rIns="0" bIns="0">
            <a:spAutoFit/>
          </a:bodyPr>
          <a:lstStyle>
            <a:lvl1pPr marL="0" indent="0">
              <a:lnSpc>
                <a:spcPct val="100000"/>
              </a:lnSpc>
              <a:spcBef>
                <a:spcPts val="0"/>
              </a:spcBef>
              <a:spcAft>
                <a:spcPts val="0"/>
              </a:spcAft>
              <a:buNone/>
              <a:defRPr sz="1400" b="0" u="none" baseline="0">
                <a:solidFill>
                  <a:srgbClr val="1C2228"/>
                </a:solidFill>
                <a:uFill>
                  <a:solidFill>
                    <a:schemeClr val="bg1"/>
                  </a:solidFill>
                </a:uFill>
                <a:latin typeface="Space Grotesk Light" pitchFamily="2" charset="-70"/>
                <a:cs typeface="Space Grotesk Light" pitchFamily="2" charset="-70"/>
              </a:defRPr>
            </a:lvl1pPr>
          </a:lstStyle>
          <a:p>
            <a:r>
              <a:rPr lang="en-US" sz="1400" dirty="0">
                <a:solidFill>
                  <a:srgbClr val="F0F9FF"/>
                </a:solidFill>
                <a:latin typeface="Space Grotesk Light" pitchFamily="2" charset="0"/>
                <a:ea typeface="DM Sans"/>
                <a:cs typeface="Space Grotesk Light" pitchFamily="2" charset="0"/>
                <a:sym typeface="DM Sans"/>
              </a:rPr>
              <a:t>Lorem ipsum dolor sit Lorem ipsum dolor sit </a:t>
            </a:r>
            <a:r>
              <a:rPr lang="en-US" sz="1400" dirty="0" err="1">
                <a:solidFill>
                  <a:srgbClr val="F0F9FF"/>
                </a:solidFill>
                <a:latin typeface="Space Grotesk Light" pitchFamily="2" charset="0"/>
                <a:ea typeface="DM Sans"/>
                <a:cs typeface="Space Grotesk Light" pitchFamily="2" charset="0"/>
                <a:sym typeface="DM Sans"/>
              </a:rPr>
              <a:t>nostrug</a:t>
            </a:r>
            <a:r>
              <a:rPr lang="en-US" sz="1400" dirty="0">
                <a:solidFill>
                  <a:srgbClr val="F0F9FF"/>
                </a:solidFill>
                <a:latin typeface="Space Grotesk Light" pitchFamily="2" charset="0"/>
                <a:ea typeface="DM Sans"/>
                <a:cs typeface="Space Grotesk Light" pitchFamily="2" charset="0"/>
                <a:sym typeface="DM Sans"/>
              </a:rPr>
              <a:t> it </a:t>
            </a:r>
            <a:r>
              <a:rPr lang="en-US" sz="1400" dirty="0" err="1">
                <a:solidFill>
                  <a:srgbClr val="F0F9FF"/>
                </a:solidFill>
                <a:latin typeface="Space Grotesk Light" pitchFamily="2" charset="0"/>
                <a:ea typeface="DM Sans"/>
                <a:cs typeface="Space Grotesk Light" pitchFamily="2" charset="0"/>
                <a:sym typeface="DM Sans"/>
              </a:rPr>
              <a:t>exerci</a:t>
            </a:r>
            <a:r>
              <a:rPr lang="en-US" sz="1400" dirty="0">
                <a:solidFill>
                  <a:srgbClr val="F0F9FF"/>
                </a:solidFill>
                <a:latin typeface="Space Grotesk Light" pitchFamily="2" charset="0"/>
                <a:ea typeface="DM Sans"/>
                <a:cs typeface="Space Grotesk Light" pitchFamily="2" charset="0"/>
                <a:sym typeface="DM Sans"/>
              </a:rPr>
              <a:t> </a:t>
            </a:r>
            <a:r>
              <a:rPr lang="en-US" sz="1400" dirty="0" err="1">
                <a:solidFill>
                  <a:srgbClr val="F0F9FF"/>
                </a:solidFill>
                <a:latin typeface="Space Grotesk Light" pitchFamily="2" charset="0"/>
                <a:ea typeface="DM Sans"/>
                <a:cs typeface="Space Grotesk Light" pitchFamily="2" charset="0"/>
                <a:sym typeface="DM Sans"/>
              </a:rPr>
              <a:t>adipisil</a:t>
            </a:r>
            <a:r>
              <a:rPr lang="en-US" sz="1400" dirty="0">
                <a:solidFill>
                  <a:srgbClr val="F0F9FF"/>
                </a:solidFill>
                <a:latin typeface="Space Grotesk Light" pitchFamily="2" charset="0"/>
                <a:ea typeface="DM Sans"/>
                <a:cs typeface="Space Grotesk Light" pitchFamily="2" charset="0"/>
                <a:sym typeface="DM Sans"/>
              </a:rPr>
              <a:t> </a:t>
            </a:r>
            <a:r>
              <a:rPr lang="en-US" sz="1400" dirty="0" err="1">
                <a:solidFill>
                  <a:srgbClr val="F0F9FF"/>
                </a:solidFill>
                <a:latin typeface="Space Grotesk Light" pitchFamily="2" charset="0"/>
                <a:ea typeface="DM Sans"/>
                <a:cs typeface="Space Grotesk Light" pitchFamily="2" charset="0"/>
                <a:sym typeface="DM Sans"/>
              </a:rPr>
              <a:t>esti</a:t>
            </a:r>
            <a:endParaRPr lang="en-US" sz="1200" dirty="0">
              <a:latin typeface="Space Grotesk Light" pitchFamily="2" charset="0"/>
              <a:cs typeface="Space Grotesk Light" pitchFamily="2" charset="0"/>
            </a:endParaRPr>
          </a:p>
          <a:p>
            <a:r>
              <a:rPr lang="en-US" sz="1400" dirty="0">
                <a:solidFill>
                  <a:srgbClr val="F0F9FF"/>
                </a:solidFill>
                <a:latin typeface="Space Grotesk Light" pitchFamily="2" charset="0"/>
                <a:ea typeface="DM Sans"/>
                <a:cs typeface="Space Grotesk Light" pitchFamily="2" charset="0"/>
                <a:sym typeface="DM Sans"/>
              </a:rPr>
              <a:t>sit </a:t>
            </a:r>
            <a:r>
              <a:rPr lang="en-US" sz="1400" dirty="0" err="1">
                <a:solidFill>
                  <a:srgbClr val="F0F9FF"/>
                </a:solidFill>
                <a:latin typeface="Space Grotesk Light" pitchFamily="2" charset="0"/>
                <a:ea typeface="DM Sans"/>
                <a:cs typeface="Space Grotesk Light" pitchFamily="2" charset="0"/>
                <a:sym typeface="DM Sans"/>
              </a:rPr>
              <a:t>nostrug</a:t>
            </a:r>
            <a:r>
              <a:rPr lang="en-US" sz="1400" dirty="0">
                <a:solidFill>
                  <a:srgbClr val="F0F9FF"/>
                </a:solidFill>
                <a:latin typeface="Space Grotesk Light" pitchFamily="2" charset="0"/>
                <a:ea typeface="DM Sans"/>
                <a:cs typeface="Space Grotesk Light" pitchFamily="2" charset="0"/>
                <a:sym typeface="DM Sans"/>
              </a:rPr>
              <a:t> it </a:t>
            </a:r>
            <a:r>
              <a:rPr lang="en-US" sz="1400" dirty="0" err="1">
                <a:solidFill>
                  <a:srgbClr val="F0F9FF"/>
                </a:solidFill>
                <a:latin typeface="Space Grotesk Light" pitchFamily="2" charset="0"/>
                <a:ea typeface="DM Sans"/>
                <a:cs typeface="Space Grotesk Light" pitchFamily="2" charset="0"/>
                <a:sym typeface="DM Sans"/>
              </a:rPr>
              <a:t>exerci</a:t>
            </a:r>
            <a:r>
              <a:rPr lang="en-US" sz="1400" dirty="0">
                <a:solidFill>
                  <a:srgbClr val="F0F9FF"/>
                </a:solidFill>
                <a:latin typeface="Space Grotesk Light" pitchFamily="2" charset="0"/>
                <a:ea typeface="DM Sans"/>
                <a:cs typeface="Space Grotesk Light" pitchFamily="2" charset="0"/>
                <a:sym typeface="DM Sans"/>
              </a:rPr>
              <a:t> </a:t>
            </a:r>
            <a:r>
              <a:rPr lang="en-US" sz="1400" dirty="0" err="1">
                <a:solidFill>
                  <a:srgbClr val="F0F9FF"/>
                </a:solidFill>
                <a:latin typeface="Space Grotesk Light" pitchFamily="2" charset="0"/>
                <a:ea typeface="DM Sans"/>
                <a:cs typeface="Space Grotesk Light" pitchFamily="2" charset="0"/>
                <a:sym typeface="DM Sans"/>
              </a:rPr>
              <a:t>adipisil</a:t>
            </a:r>
            <a:r>
              <a:rPr lang="en-US" sz="1400" dirty="0">
                <a:solidFill>
                  <a:srgbClr val="F0F9FF"/>
                </a:solidFill>
                <a:latin typeface="Space Grotesk Light" pitchFamily="2" charset="0"/>
                <a:ea typeface="DM Sans"/>
                <a:cs typeface="Space Grotesk Light" pitchFamily="2" charset="0"/>
                <a:sym typeface="DM Sans"/>
              </a:rPr>
              <a:t> </a:t>
            </a:r>
            <a:r>
              <a:rPr lang="en-US" sz="1400" dirty="0" err="1">
                <a:solidFill>
                  <a:srgbClr val="F0F9FF"/>
                </a:solidFill>
                <a:latin typeface="Space Grotesk Light" pitchFamily="2" charset="0"/>
                <a:ea typeface="DM Sans"/>
                <a:cs typeface="Space Grotesk Light" pitchFamily="2" charset="0"/>
                <a:sym typeface="DM Sans"/>
              </a:rPr>
              <a:t>esti</a:t>
            </a:r>
            <a:r>
              <a:rPr lang="en-US" sz="1200" dirty="0">
                <a:solidFill>
                  <a:srgbClr val="F0F9FF"/>
                </a:solidFill>
                <a:latin typeface="Space Grotesk Light" pitchFamily="2" charset="0"/>
                <a:ea typeface="DM Sans"/>
                <a:cs typeface="Space Grotesk Light" pitchFamily="2" charset="0"/>
                <a:sym typeface="DM Sans"/>
              </a:rPr>
              <a:t> sit </a:t>
            </a:r>
            <a:r>
              <a:rPr lang="en-US" sz="1200" dirty="0" err="1">
                <a:solidFill>
                  <a:srgbClr val="F0F9FF"/>
                </a:solidFill>
                <a:latin typeface="Space Grotesk Light" pitchFamily="2" charset="0"/>
                <a:ea typeface="DM Sans"/>
                <a:cs typeface="Space Grotesk Light" pitchFamily="2" charset="0"/>
                <a:sym typeface="DM Sans"/>
              </a:rPr>
              <a:t>nostrug</a:t>
            </a:r>
            <a:r>
              <a:rPr lang="en-US" sz="1200" dirty="0">
                <a:solidFill>
                  <a:srgbClr val="F0F9FF"/>
                </a:solidFill>
                <a:latin typeface="Space Grotesk Light" pitchFamily="2" charset="0"/>
                <a:ea typeface="DM Sans"/>
                <a:cs typeface="Space Grotesk Light" pitchFamily="2" charset="0"/>
                <a:sym typeface="DM Sans"/>
              </a:rPr>
              <a:t> it </a:t>
            </a:r>
            <a:r>
              <a:rPr lang="en-US" sz="1200" dirty="0" err="1">
                <a:solidFill>
                  <a:srgbClr val="F0F9FF"/>
                </a:solidFill>
                <a:latin typeface="Space Grotesk Light" pitchFamily="2" charset="0"/>
                <a:ea typeface="DM Sans"/>
                <a:cs typeface="Space Grotesk Light" pitchFamily="2" charset="0"/>
                <a:sym typeface="DM Sans"/>
              </a:rPr>
              <a:t>exerci</a:t>
            </a:r>
            <a:r>
              <a:rPr lang="en-US" sz="1200" dirty="0">
                <a:solidFill>
                  <a:srgbClr val="F0F9FF"/>
                </a:solidFill>
                <a:latin typeface="Space Grotesk Light" pitchFamily="2" charset="0"/>
                <a:ea typeface="DM Sans"/>
                <a:cs typeface="Space Grotesk Light" pitchFamily="2" charset="0"/>
                <a:sym typeface="DM Sans"/>
              </a:rPr>
              <a:t> sit </a:t>
            </a:r>
            <a:r>
              <a:rPr lang="en-US" sz="1200" dirty="0" err="1">
                <a:solidFill>
                  <a:srgbClr val="F0F9FF"/>
                </a:solidFill>
                <a:latin typeface="Space Grotesk Light" pitchFamily="2" charset="0"/>
                <a:ea typeface="DM Sans"/>
                <a:cs typeface="Space Grotesk Light" pitchFamily="2" charset="0"/>
                <a:sym typeface="DM Sans"/>
              </a:rPr>
              <a:t>nostrug</a:t>
            </a:r>
            <a:r>
              <a:rPr lang="en-US" sz="1200" dirty="0">
                <a:solidFill>
                  <a:srgbClr val="F0F9FF"/>
                </a:solidFill>
                <a:latin typeface="Space Grotesk Light" pitchFamily="2" charset="0"/>
                <a:ea typeface="DM Sans"/>
                <a:cs typeface="Space Grotesk Light" pitchFamily="2" charset="0"/>
                <a:sym typeface="DM Sans"/>
              </a:rPr>
              <a:t> it </a:t>
            </a:r>
            <a:r>
              <a:rPr lang="en-US" sz="1200" dirty="0" err="1">
                <a:solidFill>
                  <a:srgbClr val="F0F9FF"/>
                </a:solidFill>
                <a:latin typeface="Space Grotesk Light" pitchFamily="2" charset="0"/>
                <a:ea typeface="DM Sans"/>
                <a:cs typeface="Space Grotesk Light" pitchFamily="2" charset="0"/>
                <a:sym typeface="DM Sans"/>
              </a:rPr>
              <a:t>exerci</a:t>
            </a:r>
            <a:r>
              <a:rPr lang="en-US" sz="1200" dirty="0">
                <a:solidFill>
                  <a:srgbClr val="F0F9FF"/>
                </a:solidFill>
                <a:latin typeface="Space Grotesk Light" pitchFamily="2" charset="0"/>
                <a:ea typeface="DM Sans"/>
                <a:cs typeface="Space Grotesk Light" pitchFamily="2" charset="0"/>
                <a:sym typeface="DM Sans"/>
              </a:rPr>
              <a:t> </a:t>
            </a:r>
            <a:endParaRPr lang="en-US" sz="1200" dirty="0">
              <a:latin typeface="Space Grotesk Light" pitchFamily="2" charset="0"/>
              <a:cs typeface="Space Grotesk Light" pitchFamily="2" charset="0"/>
            </a:endParaRPr>
          </a:p>
          <a:p>
            <a:r>
              <a:rPr lang="en-US" sz="1400" dirty="0" err="1">
                <a:solidFill>
                  <a:srgbClr val="F0F9FF"/>
                </a:solidFill>
                <a:latin typeface="Space Grotesk Light" pitchFamily="2" charset="0"/>
                <a:ea typeface="DM Sans"/>
                <a:cs typeface="Space Grotesk Light" pitchFamily="2" charset="0"/>
                <a:sym typeface="DM Sans"/>
              </a:rPr>
              <a:t>nostrug</a:t>
            </a:r>
            <a:r>
              <a:rPr lang="en-US" sz="1400" dirty="0">
                <a:solidFill>
                  <a:srgbClr val="F0F9FF"/>
                </a:solidFill>
                <a:latin typeface="Space Grotesk Light" pitchFamily="2" charset="0"/>
                <a:ea typeface="DM Sans"/>
                <a:cs typeface="Space Grotesk Light" pitchFamily="2" charset="0"/>
                <a:sym typeface="DM Sans"/>
              </a:rPr>
              <a:t> it </a:t>
            </a:r>
            <a:r>
              <a:rPr lang="en-US" sz="1400" dirty="0" err="1">
                <a:solidFill>
                  <a:srgbClr val="F0F9FF"/>
                </a:solidFill>
                <a:latin typeface="Space Grotesk Light" pitchFamily="2" charset="0"/>
                <a:ea typeface="DM Sans"/>
                <a:cs typeface="Space Grotesk Light" pitchFamily="2" charset="0"/>
                <a:sym typeface="DM Sans"/>
              </a:rPr>
              <a:t>exerci</a:t>
            </a:r>
            <a:r>
              <a:rPr lang="en-US" sz="1400" dirty="0">
                <a:solidFill>
                  <a:srgbClr val="F0F9FF"/>
                </a:solidFill>
                <a:latin typeface="Space Grotesk Light" pitchFamily="2" charset="0"/>
                <a:ea typeface="DM Sans"/>
                <a:cs typeface="Space Grotesk Light" pitchFamily="2" charset="0"/>
                <a:sym typeface="DM Sans"/>
              </a:rPr>
              <a:t> </a:t>
            </a:r>
            <a:r>
              <a:rPr lang="en-US" sz="1400" dirty="0" err="1">
                <a:solidFill>
                  <a:srgbClr val="F0F9FF"/>
                </a:solidFill>
                <a:latin typeface="Space Grotesk Light" pitchFamily="2" charset="0"/>
                <a:ea typeface="DM Sans"/>
                <a:cs typeface="Space Grotesk Light" pitchFamily="2" charset="0"/>
                <a:sym typeface="DM Sans"/>
              </a:rPr>
              <a:t>adipisil</a:t>
            </a:r>
            <a:r>
              <a:rPr lang="en-US" sz="1400" dirty="0">
                <a:solidFill>
                  <a:srgbClr val="F0F9FF"/>
                </a:solidFill>
                <a:latin typeface="Space Grotesk Light" pitchFamily="2" charset="0"/>
                <a:ea typeface="DM Sans"/>
                <a:cs typeface="Space Grotesk Light" pitchFamily="2" charset="0"/>
                <a:sym typeface="DM Sans"/>
              </a:rPr>
              <a:t> </a:t>
            </a:r>
            <a:r>
              <a:rPr lang="en-US" sz="1400" dirty="0" err="1">
                <a:solidFill>
                  <a:srgbClr val="F0F9FF"/>
                </a:solidFill>
                <a:latin typeface="Space Grotesk Light" pitchFamily="2" charset="0"/>
                <a:ea typeface="DM Sans"/>
                <a:cs typeface="Space Grotesk Light" pitchFamily="2" charset="0"/>
                <a:sym typeface="DM Sans"/>
              </a:rPr>
              <a:t>esti</a:t>
            </a:r>
            <a:endParaRPr lang="en-US" sz="1200" dirty="0">
              <a:latin typeface="Space Grotesk Light" pitchFamily="2" charset="0"/>
              <a:cs typeface="Space Grotesk Light" pitchFamily="2" charset="0"/>
            </a:endParaRPr>
          </a:p>
        </p:txBody>
      </p:sp>
      <p:sp>
        <p:nvSpPr>
          <p:cNvPr id="5" name="Picture Placeholder 18">
            <a:extLst>
              <a:ext uri="{FF2B5EF4-FFF2-40B4-BE49-F238E27FC236}">
                <a16:creationId xmlns:a16="http://schemas.microsoft.com/office/drawing/2014/main" id="{6CAE39FC-7032-422A-BFD5-D2E9503D7919}"/>
              </a:ext>
            </a:extLst>
          </p:cNvPr>
          <p:cNvSpPr>
            <a:spLocks noGrp="1"/>
          </p:cNvSpPr>
          <p:nvPr>
            <p:ph type="pic" sz="quarter" idx="18"/>
          </p:nvPr>
        </p:nvSpPr>
        <p:spPr>
          <a:xfrm>
            <a:off x="893765" y="2249488"/>
            <a:ext cx="10369550" cy="2692400"/>
          </a:xfrm>
        </p:spPr>
        <p:txBody>
          <a:bodyPr/>
          <a:lstStyle>
            <a:lvl1pPr>
              <a:defRPr>
                <a:noFill/>
              </a:defRPr>
            </a:lvl1pPr>
          </a:lstStyle>
          <a:p>
            <a:endParaRPr lang="en-GB" dirty="0"/>
          </a:p>
        </p:txBody>
      </p:sp>
      <p:sp>
        <p:nvSpPr>
          <p:cNvPr id="6" name="Text Placeholder 30">
            <a:extLst>
              <a:ext uri="{FF2B5EF4-FFF2-40B4-BE49-F238E27FC236}">
                <a16:creationId xmlns:a16="http://schemas.microsoft.com/office/drawing/2014/main" id="{C78C751E-51ED-455A-AC7D-566A7A977C89}"/>
              </a:ext>
            </a:extLst>
          </p:cNvPr>
          <p:cNvSpPr>
            <a:spLocks noGrp="1"/>
          </p:cNvSpPr>
          <p:nvPr>
            <p:ph type="body" sz="quarter" idx="47" hasCustomPrompt="1"/>
          </p:nvPr>
        </p:nvSpPr>
        <p:spPr>
          <a:xfrm>
            <a:off x="419385" y="439188"/>
            <a:ext cx="6331901" cy="315912"/>
          </a:xfrm>
        </p:spPr>
        <p:txBody>
          <a:bodyPr/>
          <a:lstStyle>
            <a:lvl1pPr marL="0" indent="0">
              <a:buNone/>
              <a:defRPr sz="1800">
                <a:latin typeface="Space Grotesk" pitchFamily="2" charset="-70"/>
                <a:cs typeface="Space Grotesk" pitchFamily="2" charset="-70"/>
              </a:defRPr>
            </a:lvl1pPr>
          </a:lstStyle>
          <a:p>
            <a:pPr lvl="0"/>
            <a:r>
              <a:rPr lang="en-US" dirty="0"/>
              <a:t>Lorem ipsum</a:t>
            </a:r>
            <a:endParaRPr lang="en-GB" dirty="0"/>
          </a:p>
        </p:txBody>
      </p:sp>
      <p:sp>
        <p:nvSpPr>
          <p:cNvPr id="8" name="Picture Placeholder 19">
            <a:extLst>
              <a:ext uri="{FF2B5EF4-FFF2-40B4-BE49-F238E27FC236}">
                <a16:creationId xmlns:a16="http://schemas.microsoft.com/office/drawing/2014/main" id="{92F1A7A4-D834-445F-9DF8-74821BC0D5B4}"/>
              </a:ext>
            </a:extLst>
          </p:cNvPr>
          <p:cNvSpPr>
            <a:spLocks noGrp="1"/>
          </p:cNvSpPr>
          <p:nvPr>
            <p:ph type="pic" sz="quarter" idx="16" hasCustomPrompt="1"/>
          </p:nvPr>
        </p:nvSpPr>
        <p:spPr>
          <a:xfrm>
            <a:off x="9834403" y="302677"/>
            <a:ext cx="747153" cy="452423"/>
          </a:xfrm>
        </p:spPr>
        <p:txBody>
          <a:bodyPr anchor="ctr" anchorCtr="0">
            <a:normAutofit/>
          </a:bodyPr>
          <a:lstStyle>
            <a:lvl1pPr marL="0" indent="0" algn="ctr">
              <a:buNone/>
              <a:defRPr sz="1400">
                <a:solidFill>
                  <a:srgbClr val="1C2228"/>
                </a:solidFill>
                <a:latin typeface="Space Grotesk" pitchFamily="2" charset="-70"/>
                <a:cs typeface="Space Grotesk" pitchFamily="2" charset="-70"/>
              </a:defRPr>
            </a:lvl1pPr>
          </a:lstStyle>
          <a:p>
            <a:r>
              <a:rPr lang="lt-LT" dirty="0"/>
              <a:t>LOGO</a:t>
            </a:r>
            <a:endParaRPr lang="en-GB" dirty="0"/>
          </a:p>
        </p:txBody>
      </p:sp>
    </p:spTree>
    <p:extLst>
      <p:ext uri="{BB962C8B-B14F-4D97-AF65-F5344CB8AC3E}">
        <p14:creationId xmlns:p14="http://schemas.microsoft.com/office/powerpoint/2010/main" val="355311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23002A-BE7A-41FC-8365-537084AAA7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3B60B03B-D983-473F-8DBF-51E958D823FC}"/>
              </a:ext>
            </a:extLst>
          </p:cNvPr>
          <p:cNvSpPr>
            <a:spLocks noGrp="1"/>
          </p:cNvSpPr>
          <p:nvPr>
            <p:ph type="body" sz="quarter" idx="10" hasCustomPrompt="1"/>
          </p:nvPr>
        </p:nvSpPr>
        <p:spPr>
          <a:xfrm>
            <a:off x="3496515" y="2532855"/>
            <a:ext cx="5198970" cy="1397841"/>
          </a:xfrm>
        </p:spPr>
        <p:txBody>
          <a:bodyPr>
            <a:noAutofit/>
          </a:bodyPr>
          <a:lstStyle>
            <a:lvl1pPr marL="0" indent="0" algn="ctr">
              <a:buNone/>
              <a:defRPr sz="4400" b="1">
                <a:solidFill>
                  <a:srgbClr val="1C2228"/>
                </a:solidFill>
                <a:latin typeface="Space Grotesk" pitchFamily="2" charset="-70"/>
                <a:cs typeface="Space Grotesk" pitchFamily="2" charset="-70"/>
              </a:defRPr>
            </a:lvl1pPr>
            <a:lvl2pPr>
              <a:defRPr>
                <a:solidFill>
                  <a:schemeClr val="bg1"/>
                </a:solidFill>
                <a:latin typeface="Space Grotesk" pitchFamily="2" charset="-70"/>
                <a:cs typeface="Space Grotesk" pitchFamily="2" charset="-70"/>
              </a:defRPr>
            </a:lvl2pPr>
            <a:lvl3pPr>
              <a:defRPr>
                <a:solidFill>
                  <a:schemeClr val="bg1"/>
                </a:solidFill>
                <a:latin typeface="Space Grotesk" pitchFamily="2" charset="-70"/>
                <a:cs typeface="Space Grotesk" pitchFamily="2" charset="-70"/>
              </a:defRPr>
            </a:lvl3pPr>
            <a:lvl4pPr>
              <a:defRPr>
                <a:solidFill>
                  <a:schemeClr val="bg1"/>
                </a:solidFill>
                <a:latin typeface="Space Grotesk" pitchFamily="2" charset="-70"/>
                <a:cs typeface="Space Grotesk" pitchFamily="2" charset="-70"/>
              </a:defRPr>
            </a:lvl4pPr>
            <a:lvl5pPr>
              <a:defRPr>
                <a:solidFill>
                  <a:schemeClr val="bg1"/>
                </a:solidFill>
                <a:latin typeface="Space Grotesk" pitchFamily="2" charset="-70"/>
                <a:cs typeface="Space Grotesk" pitchFamily="2" charset="-70"/>
              </a:defRPr>
            </a:lvl5pPr>
          </a:lstStyle>
          <a:p>
            <a:pPr lvl="0"/>
            <a:r>
              <a:rPr lang="lt-LT" dirty="0" err="1"/>
              <a:t>Thank</a:t>
            </a:r>
            <a:r>
              <a:rPr lang="lt-LT" dirty="0"/>
              <a:t> </a:t>
            </a:r>
            <a:r>
              <a:rPr lang="lt-LT" dirty="0" err="1"/>
              <a:t>you</a:t>
            </a:r>
            <a:r>
              <a:rPr lang="lt-LT" dirty="0"/>
              <a:t> </a:t>
            </a:r>
            <a:r>
              <a:rPr lang="lt-LT" dirty="0" err="1"/>
              <a:t>for</a:t>
            </a:r>
            <a:r>
              <a:rPr lang="lt-LT" dirty="0"/>
              <a:t> </a:t>
            </a:r>
            <a:r>
              <a:rPr lang="lt-LT" dirty="0" err="1"/>
              <a:t>your</a:t>
            </a:r>
            <a:r>
              <a:rPr lang="lt-LT" dirty="0"/>
              <a:t> </a:t>
            </a:r>
            <a:r>
              <a:rPr lang="lt-LT" dirty="0" err="1"/>
              <a:t>attention</a:t>
            </a:r>
            <a:endParaRPr lang="en-US" dirty="0"/>
          </a:p>
        </p:txBody>
      </p:sp>
      <p:sp>
        <p:nvSpPr>
          <p:cNvPr id="8" name="Picture Placeholder 19">
            <a:extLst>
              <a:ext uri="{FF2B5EF4-FFF2-40B4-BE49-F238E27FC236}">
                <a16:creationId xmlns:a16="http://schemas.microsoft.com/office/drawing/2014/main" id="{75249001-EC40-45FA-B3A5-482706440918}"/>
              </a:ext>
            </a:extLst>
          </p:cNvPr>
          <p:cNvSpPr>
            <a:spLocks noGrp="1"/>
          </p:cNvSpPr>
          <p:nvPr>
            <p:ph type="pic" sz="quarter" idx="16" hasCustomPrompt="1"/>
          </p:nvPr>
        </p:nvSpPr>
        <p:spPr>
          <a:xfrm>
            <a:off x="9834403" y="302677"/>
            <a:ext cx="747153" cy="452423"/>
          </a:xfrm>
        </p:spPr>
        <p:txBody>
          <a:bodyPr anchor="ctr" anchorCtr="0">
            <a:normAutofit/>
          </a:bodyPr>
          <a:lstStyle>
            <a:lvl1pPr marL="0" indent="0" algn="ctr">
              <a:buNone/>
              <a:defRPr sz="1400">
                <a:solidFill>
                  <a:srgbClr val="1C2228"/>
                </a:solidFill>
                <a:latin typeface="Space Grotesk" pitchFamily="2" charset="-70"/>
                <a:cs typeface="Space Grotesk" pitchFamily="2" charset="-70"/>
              </a:defRPr>
            </a:lvl1pPr>
          </a:lstStyle>
          <a:p>
            <a:r>
              <a:rPr lang="lt-LT" dirty="0"/>
              <a:t>LOGO</a:t>
            </a:r>
            <a:endParaRPr lang="en-GB" dirty="0"/>
          </a:p>
        </p:txBody>
      </p:sp>
      <p:pic>
        <p:nvPicPr>
          <p:cNvPr id="9" name="Picture 8">
            <a:extLst>
              <a:ext uri="{FF2B5EF4-FFF2-40B4-BE49-F238E27FC236}">
                <a16:creationId xmlns:a16="http://schemas.microsoft.com/office/drawing/2014/main" id="{BBC8EC5E-5516-430C-A96F-A31BB2DD8CC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65420" y="302678"/>
            <a:ext cx="747153" cy="452423"/>
          </a:xfrm>
          <a:prstGeom prst="rect">
            <a:avLst/>
          </a:prstGeom>
        </p:spPr>
      </p:pic>
    </p:spTree>
    <p:extLst>
      <p:ext uri="{BB962C8B-B14F-4D97-AF65-F5344CB8AC3E}">
        <p14:creationId xmlns:p14="http://schemas.microsoft.com/office/powerpoint/2010/main" val="3291496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48971B-2365-415C-8192-13D3267E3C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3">
            <a:extLst>
              <a:ext uri="{FF2B5EF4-FFF2-40B4-BE49-F238E27FC236}">
                <a16:creationId xmlns:a16="http://schemas.microsoft.com/office/drawing/2014/main" id="{D9CEDCB6-5FC8-4105-AA46-F6ED91057A86}"/>
              </a:ext>
            </a:extLst>
          </p:cNvPr>
          <p:cNvSpPr>
            <a:spLocks noGrp="1"/>
          </p:cNvSpPr>
          <p:nvPr>
            <p:ph type="dt" sz="half" idx="10"/>
          </p:nvPr>
        </p:nvSpPr>
        <p:spPr>
          <a:xfrm>
            <a:off x="838200" y="6356350"/>
            <a:ext cx="2743200" cy="365125"/>
          </a:xfrm>
        </p:spPr>
        <p:txBody>
          <a:bodyPr/>
          <a:lstStyle/>
          <a:p>
            <a:fld id="{5F38F48D-F133-4E1C-8084-CA4A4FE85054}" type="datetime1">
              <a:rPr lang="lt-LT" smtClean="0"/>
              <a:t>2026-05-07</a:t>
            </a:fld>
            <a:endParaRPr lang="lt-LT"/>
          </a:p>
        </p:txBody>
      </p:sp>
      <p:sp>
        <p:nvSpPr>
          <p:cNvPr id="3" name="Footer Placeholder 4">
            <a:extLst>
              <a:ext uri="{FF2B5EF4-FFF2-40B4-BE49-F238E27FC236}">
                <a16:creationId xmlns:a16="http://schemas.microsoft.com/office/drawing/2014/main" id="{A5EEA58D-1AFE-4F81-A770-F53B9BA731DC}"/>
              </a:ext>
            </a:extLst>
          </p:cNvPr>
          <p:cNvSpPr>
            <a:spLocks noGrp="1"/>
          </p:cNvSpPr>
          <p:nvPr>
            <p:ph type="ftr" sz="quarter" idx="11"/>
          </p:nvPr>
        </p:nvSpPr>
        <p:spPr>
          <a:xfrm>
            <a:off x="4038600" y="6356350"/>
            <a:ext cx="4114800" cy="365125"/>
          </a:xfrm>
        </p:spPr>
        <p:txBody>
          <a:bodyPr/>
          <a:lstStyle/>
          <a:p>
            <a:endParaRPr lang="lt-LT"/>
          </a:p>
        </p:txBody>
      </p:sp>
      <p:sp>
        <p:nvSpPr>
          <p:cNvPr id="4" name="Slide Number Placeholder 5">
            <a:extLst>
              <a:ext uri="{FF2B5EF4-FFF2-40B4-BE49-F238E27FC236}">
                <a16:creationId xmlns:a16="http://schemas.microsoft.com/office/drawing/2014/main" id="{DBFDFCDB-6668-4567-88C5-99D53D132156}"/>
              </a:ext>
            </a:extLst>
          </p:cNvPr>
          <p:cNvSpPr>
            <a:spLocks noGrp="1"/>
          </p:cNvSpPr>
          <p:nvPr>
            <p:ph type="sldNum" sz="quarter" idx="12"/>
          </p:nvPr>
        </p:nvSpPr>
        <p:spPr>
          <a:xfrm>
            <a:off x="8969374" y="352896"/>
            <a:ext cx="2743200" cy="365125"/>
          </a:xfrm>
        </p:spPr>
        <p:txBody>
          <a:bodyPr/>
          <a:lstStyle/>
          <a:p>
            <a:fld id="{30E4CE38-59AA-4A8C-9AF9-AD07300D877A}" type="slidenum">
              <a:rPr lang="lt-LT" smtClean="0"/>
              <a:t>‹#›</a:t>
            </a:fld>
            <a:endParaRPr lang="lt-LT"/>
          </a:p>
        </p:txBody>
      </p:sp>
      <p:sp>
        <p:nvSpPr>
          <p:cNvPr id="7" name="Title 1">
            <a:extLst>
              <a:ext uri="{FF2B5EF4-FFF2-40B4-BE49-F238E27FC236}">
                <a16:creationId xmlns:a16="http://schemas.microsoft.com/office/drawing/2014/main" id="{81E66069-F8EC-4988-A6A5-522F0573224E}"/>
              </a:ext>
            </a:extLst>
          </p:cNvPr>
          <p:cNvSpPr>
            <a:spLocks noGrp="1"/>
          </p:cNvSpPr>
          <p:nvPr>
            <p:ph type="title" hasCustomPrompt="1"/>
          </p:nvPr>
        </p:nvSpPr>
        <p:spPr>
          <a:xfrm>
            <a:off x="815521" y="2197923"/>
            <a:ext cx="10492015" cy="2265590"/>
          </a:xfrm>
        </p:spPr>
        <p:txBody>
          <a:bodyPr>
            <a:noAutofit/>
          </a:bodyPr>
          <a:lstStyle>
            <a:lvl1pPr>
              <a:defRPr sz="7330">
                <a:solidFill>
                  <a:srgbClr val="1C2228"/>
                </a:solidFill>
                <a:latin typeface="Space Grotesk" pitchFamily="2" charset="-70"/>
                <a:cs typeface="Space Grotesk" pitchFamily="2" charset="-70"/>
              </a:defRPr>
            </a:lvl1pPr>
          </a:lstStyle>
          <a:p>
            <a:r>
              <a:rPr lang="en-US" dirty="0"/>
              <a:t>Statistics</a:t>
            </a:r>
            <a:br>
              <a:rPr lang="lt-LT" dirty="0"/>
            </a:br>
            <a:r>
              <a:rPr lang="en-US" dirty="0"/>
              <a:t>and open data</a:t>
            </a:r>
            <a:endParaRPr lang="lt-LT" dirty="0"/>
          </a:p>
        </p:txBody>
      </p:sp>
      <p:sp>
        <p:nvSpPr>
          <p:cNvPr id="8" name="Text Placeholder 2">
            <a:extLst>
              <a:ext uri="{FF2B5EF4-FFF2-40B4-BE49-F238E27FC236}">
                <a16:creationId xmlns:a16="http://schemas.microsoft.com/office/drawing/2014/main" id="{9604AE27-37DA-4D93-AED9-255E65CD0D18}"/>
              </a:ext>
            </a:extLst>
          </p:cNvPr>
          <p:cNvSpPr>
            <a:spLocks noGrp="1"/>
          </p:cNvSpPr>
          <p:nvPr>
            <p:ph type="body" idx="15" hasCustomPrompt="1"/>
          </p:nvPr>
        </p:nvSpPr>
        <p:spPr>
          <a:xfrm>
            <a:off x="835931" y="5313669"/>
            <a:ext cx="2565894" cy="365126"/>
          </a:xfrm>
        </p:spPr>
        <p:txBody>
          <a:bodyPr>
            <a:normAutofit/>
          </a:bodyPr>
          <a:lstStyle>
            <a:lvl1pPr marL="0" indent="0">
              <a:buNone/>
              <a:defRPr sz="1870">
                <a:solidFill>
                  <a:srgbClr val="1C2228"/>
                </a:solidFill>
                <a:latin typeface="Space Grotesk Light" pitchFamily="2" charset="-70"/>
                <a:cs typeface="Space Grotesk Light" pitchFamily="2" charset="-7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Pareigyb</a:t>
            </a:r>
            <a:r>
              <a:rPr lang="lt-LT" dirty="0"/>
              <a:t>ė</a:t>
            </a:r>
          </a:p>
        </p:txBody>
      </p:sp>
      <p:sp>
        <p:nvSpPr>
          <p:cNvPr id="9" name="Text Placeholder 2">
            <a:extLst>
              <a:ext uri="{FF2B5EF4-FFF2-40B4-BE49-F238E27FC236}">
                <a16:creationId xmlns:a16="http://schemas.microsoft.com/office/drawing/2014/main" id="{3A6B2BE4-B6B7-4261-AB21-111D80ED5975}"/>
              </a:ext>
            </a:extLst>
          </p:cNvPr>
          <p:cNvSpPr>
            <a:spLocks noGrp="1"/>
          </p:cNvSpPr>
          <p:nvPr>
            <p:ph type="body" idx="17" hasCustomPrompt="1"/>
          </p:nvPr>
        </p:nvSpPr>
        <p:spPr>
          <a:xfrm>
            <a:off x="3512006" y="5314385"/>
            <a:ext cx="2565894" cy="365126"/>
          </a:xfrm>
        </p:spPr>
        <p:txBody>
          <a:bodyPr>
            <a:normAutofit/>
          </a:bodyPr>
          <a:lstStyle>
            <a:lvl1pPr marL="0" indent="0">
              <a:buNone/>
              <a:defRPr sz="1870">
                <a:solidFill>
                  <a:srgbClr val="1C2228"/>
                </a:solidFill>
                <a:latin typeface="Space Grotesk Light" pitchFamily="2" charset="-70"/>
                <a:cs typeface="Space Grotesk Light" pitchFamily="2" charset="-7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Pareigyb</a:t>
            </a:r>
            <a:r>
              <a:rPr lang="lt-LT" dirty="0"/>
              <a:t>ė</a:t>
            </a:r>
          </a:p>
        </p:txBody>
      </p:sp>
      <p:sp>
        <p:nvSpPr>
          <p:cNvPr id="10" name="Text Placeholder 2">
            <a:extLst>
              <a:ext uri="{FF2B5EF4-FFF2-40B4-BE49-F238E27FC236}">
                <a16:creationId xmlns:a16="http://schemas.microsoft.com/office/drawing/2014/main" id="{143B0596-68E5-4C6F-AB77-4ED7E7F96D8C}"/>
              </a:ext>
            </a:extLst>
          </p:cNvPr>
          <p:cNvSpPr>
            <a:spLocks noGrp="1"/>
          </p:cNvSpPr>
          <p:nvPr>
            <p:ph type="body" idx="16" hasCustomPrompt="1"/>
          </p:nvPr>
        </p:nvSpPr>
        <p:spPr>
          <a:xfrm>
            <a:off x="833649" y="5693385"/>
            <a:ext cx="2565894" cy="365126"/>
          </a:xfrm>
        </p:spPr>
        <p:txBody>
          <a:bodyPr>
            <a:normAutofit/>
          </a:bodyPr>
          <a:lstStyle>
            <a:lvl1pPr marL="0" indent="0">
              <a:buNone/>
              <a:defRPr sz="1870">
                <a:solidFill>
                  <a:srgbClr val="1C2228"/>
                </a:solidFill>
                <a:latin typeface="Space Grotesk Light" pitchFamily="2" charset="-70"/>
                <a:cs typeface="Space Grotesk Light" pitchFamily="2" charset="-7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dirty="0"/>
              <a:t>Vardenis </a:t>
            </a:r>
            <a:r>
              <a:rPr lang="lt-LT" dirty="0" err="1"/>
              <a:t>Pavardenis</a:t>
            </a:r>
            <a:endParaRPr lang="lt-LT" dirty="0"/>
          </a:p>
        </p:txBody>
      </p:sp>
      <p:sp>
        <p:nvSpPr>
          <p:cNvPr id="11" name="Text Placeholder 2">
            <a:extLst>
              <a:ext uri="{FF2B5EF4-FFF2-40B4-BE49-F238E27FC236}">
                <a16:creationId xmlns:a16="http://schemas.microsoft.com/office/drawing/2014/main" id="{B7BCEEA0-A957-4DE1-8FB0-9E58CF2EDA6F}"/>
              </a:ext>
            </a:extLst>
          </p:cNvPr>
          <p:cNvSpPr>
            <a:spLocks noGrp="1"/>
          </p:cNvSpPr>
          <p:nvPr>
            <p:ph type="body" idx="18" hasCustomPrompt="1"/>
          </p:nvPr>
        </p:nvSpPr>
        <p:spPr>
          <a:xfrm>
            <a:off x="3511312" y="5693043"/>
            <a:ext cx="2565894" cy="365126"/>
          </a:xfrm>
        </p:spPr>
        <p:txBody>
          <a:bodyPr>
            <a:normAutofit/>
          </a:bodyPr>
          <a:lstStyle>
            <a:lvl1pPr marL="0" indent="0">
              <a:buNone/>
              <a:defRPr sz="1870">
                <a:solidFill>
                  <a:srgbClr val="1C2228"/>
                </a:solidFill>
                <a:latin typeface="Space Grotesk Light" pitchFamily="2" charset="-70"/>
                <a:cs typeface="Space Grotesk Light" pitchFamily="2" charset="-7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dirty="0"/>
              <a:t>Vardenis </a:t>
            </a:r>
            <a:r>
              <a:rPr lang="lt-LT" dirty="0" err="1"/>
              <a:t>Pavardenis</a:t>
            </a:r>
            <a:endParaRPr lang="lt-LT" dirty="0"/>
          </a:p>
        </p:txBody>
      </p:sp>
      <p:pic>
        <p:nvPicPr>
          <p:cNvPr id="12" name="Picture 11">
            <a:extLst>
              <a:ext uri="{FF2B5EF4-FFF2-40B4-BE49-F238E27FC236}">
                <a16:creationId xmlns:a16="http://schemas.microsoft.com/office/drawing/2014/main" id="{4B19E26A-FD41-4FD7-A642-CEEAA4BF08C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15521" y="799489"/>
            <a:ext cx="1456727" cy="882091"/>
          </a:xfrm>
          <a:prstGeom prst="rect">
            <a:avLst/>
          </a:prstGeom>
        </p:spPr>
      </p:pic>
      <p:sp>
        <p:nvSpPr>
          <p:cNvPr id="13" name="Picture Placeholder 19">
            <a:extLst>
              <a:ext uri="{FF2B5EF4-FFF2-40B4-BE49-F238E27FC236}">
                <a16:creationId xmlns:a16="http://schemas.microsoft.com/office/drawing/2014/main" id="{91E677C2-F4F1-4B33-9F7A-119E3EFF2349}"/>
              </a:ext>
            </a:extLst>
          </p:cNvPr>
          <p:cNvSpPr>
            <a:spLocks noGrp="1"/>
          </p:cNvSpPr>
          <p:nvPr>
            <p:ph type="pic" sz="quarter" idx="19" hasCustomPrompt="1"/>
          </p:nvPr>
        </p:nvSpPr>
        <p:spPr>
          <a:xfrm>
            <a:off x="2782948" y="799488"/>
            <a:ext cx="1456727" cy="882091"/>
          </a:xfrm>
        </p:spPr>
        <p:txBody>
          <a:bodyPr anchor="ctr" anchorCtr="0">
            <a:normAutofit/>
          </a:bodyPr>
          <a:lstStyle>
            <a:lvl1pPr marL="0" indent="0" algn="ctr">
              <a:buNone/>
              <a:defRPr sz="2400">
                <a:solidFill>
                  <a:srgbClr val="1C2228"/>
                </a:solidFill>
                <a:latin typeface="Space Grotesk" pitchFamily="2" charset="-70"/>
                <a:cs typeface="Space Grotesk" pitchFamily="2" charset="-70"/>
              </a:defRPr>
            </a:lvl1pPr>
          </a:lstStyle>
          <a:p>
            <a:r>
              <a:rPr lang="lt-LT" dirty="0"/>
              <a:t>LOGO</a:t>
            </a:r>
            <a:endParaRPr lang="en-GB" dirty="0"/>
          </a:p>
        </p:txBody>
      </p:sp>
    </p:spTree>
    <p:extLst>
      <p:ext uri="{BB962C8B-B14F-4D97-AF65-F5344CB8AC3E}">
        <p14:creationId xmlns:p14="http://schemas.microsoft.com/office/powerpoint/2010/main" val="2317688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3" name="Table Placeholder 9">
            <a:extLst>
              <a:ext uri="{FF2B5EF4-FFF2-40B4-BE49-F238E27FC236}">
                <a16:creationId xmlns:a16="http://schemas.microsoft.com/office/drawing/2014/main" id="{766495F8-5872-40E2-99D9-32E3279EFE19}"/>
              </a:ext>
            </a:extLst>
          </p:cNvPr>
          <p:cNvSpPr>
            <a:spLocks noGrp="1"/>
          </p:cNvSpPr>
          <p:nvPr>
            <p:ph type="tbl" sz="quarter" idx="17"/>
          </p:nvPr>
        </p:nvSpPr>
        <p:spPr>
          <a:xfrm>
            <a:off x="910746" y="2319312"/>
            <a:ext cx="3121025" cy="144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solidFill>
                  <a:schemeClr val="bg1"/>
                </a:solidFill>
              </a:defRPr>
            </a:lvl1pPr>
          </a:lstStyle>
          <a:p>
            <a:endParaRPr lang="en-GB" dirty="0"/>
          </a:p>
        </p:txBody>
      </p:sp>
      <p:sp>
        <p:nvSpPr>
          <p:cNvPr id="4" name="Text Placeholder 5">
            <a:extLst>
              <a:ext uri="{FF2B5EF4-FFF2-40B4-BE49-F238E27FC236}">
                <a16:creationId xmlns:a16="http://schemas.microsoft.com/office/drawing/2014/main" id="{8AAAF818-B13A-476B-89C7-162D7C365FE4}"/>
              </a:ext>
            </a:extLst>
          </p:cNvPr>
          <p:cNvSpPr>
            <a:spLocks noGrp="1"/>
          </p:cNvSpPr>
          <p:nvPr>
            <p:ph type="body" sz="quarter" idx="18" hasCustomPrompt="1"/>
          </p:nvPr>
        </p:nvSpPr>
        <p:spPr>
          <a:xfrm>
            <a:off x="910746" y="1349954"/>
            <a:ext cx="2064428" cy="950645"/>
          </a:xfrm>
        </p:spPr>
        <p:txBody>
          <a:bodyPr lIns="0"/>
          <a:lstStyle>
            <a:lvl1pPr marL="0" indent="0">
              <a:lnSpc>
                <a:spcPct val="100000"/>
              </a:lnSpc>
              <a:spcBef>
                <a:spcPts val="0"/>
              </a:spcBef>
              <a:buNone/>
              <a:defRPr sz="6400">
                <a:solidFill>
                  <a:srgbClr val="1C2228"/>
                </a:solidFill>
                <a:latin typeface="Space Mono" panose="02000509040000020004" pitchFamily="49" charset="-70"/>
              </a:defRPr>
            </a:lvl1pPr>
          </a:lstStyle>
          <a:p>
            <a:pPr lvl="0"/>
            <a:r>
              <a:rPr lang="lt-LT" dirty="0"/>
              <a:t>01.</a:t>
            </a:r>
            <a:r>
              <a:rPr lang="en-US" dirty="0"/>
              <a:t> </a:t>
            </a:r>
            <a:endParaRPr lang="en-GB" dirty="0"/>
          </a:p>
        </p:txBody>
      </p:sp>
      <p:sp>
        <p:nvSpPr>
          <p:cNvPr id="5" name="Text Placeholder 45">
            <a:extLst>
              <a:ext uri="{FF2B5EF4-FFF2-40B4-BE49-F238E27FC236}">
                <a16:creationId xmlns:a16="http://schemas.microsoft.com/office/drawing/2014/main" id="{CC26C95A-A40D-4194-81C6-A104DA2DECB4}"/>
              </a:ext>
            </a:extLst>
          </p:cNvPr>
          <p:cNvSpPr>
            <a:spLocks noGrp="1"/>
          </p:cNvSpPr>
          <p:nvPr>
            <p:ph type="body" sz="quarter" idx="19" hasCustomPrompt="1"/>
          </p:nvPr>
        </p:nvSpPr>
        <p:spPr>
          <a:xfrm>
            <a:off x="2270760" y="2011682"/>
            <a:ext cx="1761011" cy="314830"/>
          </a:xfrm>
        </p:spPr>
        <p:txBody>
          <a:bodyPr rIns="36000">
            <a:normAutofit/>
          </a:bodyPr>
          <a:lstStyle>
            <a:lvl1pPr marL="0" indent="0" algn="r">
              <a:buNone/>
              <a:defRPr sz="1600">
                <a:solidFill>
                  <a:srgbClr val="1C2228"/>
                </a:solidFill>
                <a:latin typeface="Space Grotesk Light" pitchFamily="2" charset="-70"/>
                <a:cs typeface="Space Grotesk Light" pitchFamily="2" charset="-70"/>
              </a:defRPr>
            </a:lvl1pPr>
          </a:lstStyle>
          <a:p>
            <a:pPr lvl="0"/>
            <a:r>
              <a:rPr lang="lt-LT" dirty="0" err="1"/>
              <a:t>Inroduction</a:t>
            </a:r>
            <a:endParaRPr lang="en-US" dirty="0"/>
          </a:p>
        </p:txBody>
      </p:sp>
      <p:sp>
        <p:nvSpPr>
          <p:cNvPr id="6" name="Text Placeholder 45">
            <a:extLst>
              <a:ext uri="{FF2B5EF4-FFF2-40B4-BE49-F238E27FC236}">
                <a16:creationId xmlns:a16="http://schemas.microsoft.com/office/drawing/2014/main" id="{76358C14-AE77-4DF6-8F7B-CBF8CC56CF17}"/>
              </a:ext>
            </a:extLst>
          </p:cNvPr>
          <p:cNvSpPr>
            <a:spLocks noGrp="1"/>
          </p:cNvSpPr>
          <p:nvPr>
            <p:ph type="body" sz="quarter" idx="20" hasCustomPrompt="1"/>
          </p:nvPr>
        </p:nvSpPr>
        <p:spPr>
          <a:xfrm>
            <a:off x="2174309" y="4690865"/>
            <a:ext cx="1857142" cy="830997"/>
          </a:xfrm>
        </p:spPr>
        <p:txBody>
          <a:bodyPr rIns="36000">
            <a:spAutoFit/>
          </a:bodyPr>
          <a:lstStyle>
            <a:lvl1pPr marL="0" indent="0" algn="r">
              <a:lnSpc>
                <a:spcPct val="100000"/>
              </a:lnSpc>
              <a:spcBef>
                <a:spcPts val="0"/>
              </a:spcBef>
              <a:buNone/>
              <a:defRPr sz="1600">
                <a:solidFill>
                  <a:srgbClr val="1C2228"/>
                </a:solidFill>
                <a:latin typeface="Space Grotesk Light" pitchFamily="2" charset="-70"/>
                <a:cs typeface="Space Grotesk Light" pitchFamily="2" charset="-70"/>
              </a:defRPr>
            </a:lvl1pPr>
          </a:lstStyle>
          <a:p>
            <a:pPr lvl="0"/>
            <a:r>
              <a:rPr lang="lt-LT" dirty="0" err="1"/>
              <a:t>Practical</a:t>
            </a:r>
            <a:r>
              <a:rPr lang="lt-LT" dirty="0"/>
              <a:t> </a:t>
            </a:r>
            <a:r>
              <a:rPr lang="lt-LT" dirty="0" err="1"/>
              <a:t>Experience</a:t>
            </a:r>
            <a:r>
              <a:rPr lang="lt-LT" dirty="0"/>
              <a:t> </a:t>
            </a:r>
            <a:r>
              <a:rPr lang="lt-LT" dirty="0" err="1"/>
              <a:t>from</a:t>
            </a:r>
            <a:r>
              <a:rPr lang="lt-LT" dirty="0"/>
              <a:t> Lithuania</a:t>
            </a:r>
            <a:endParaRPr lang="en-US" dirty="0"/>
          </a:p>
        </p:txBody>
      </p:sp>
      <p:sp>
        <p:nvSpPr>
          <p:cNvPr id="7" name="Table Placeholder 9">
            <a:extLst>
              <a:ext uri="{FF2B5EF4-FFF2-40B4-BE49-F238E27FC236}">
                <a16:creationId xmlns:a16="http://schemas.microsoft.com/office/drawing/2014/main" id="{B879DC45-54E8-4E4B-8F01-F89286A4C8F5}"/>
              </a:ext>
            </a:extLst>
          </p:cNvPr>
          <p:cNvSpPr>
            <a:spLocks noGrp="1"/>
          </p:cNvSpPr>
          <p:nvPr>
            <p:ph type="tbl" sz="quarter" idx="22"/>
          </p:nvPr>
        </p:nvSpPr>
        <p:spPr>
          <a:xfrm>
            <a:off x="910746" y="3991397"/>
            <a:ext cx="3121025" cy="144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solidFill>
                  <a:schemeClr val="bg1"/>
                </a:solidFill>
              </a:defRPr>
            </a:lvl1pPr>
          </a:lstStyle>
          <a:p>
            <a:endParaRPr lang="en-GB" dirty="0"/>
          </a:p>
        </p:txBody>
      </p:sp>
      <p:sp>
        <p:nvSpPr>
          <p:cNvPr id="8" name="Text Placeholder 5">
            <a:extLst>
              <a:ext uri="{FF2B5EF4-FFF2-40B4-BE49-F238E27FC236}">
                <a16:creationId xmlns:a16="http://schemas.microsoft.com/office/drawing/2014/main" id="{86F24A02-30E9-41C2-ACFD-1A3FE6789112}"/>
              </a:ext>
            </a:extLst>
          </p:cNvPr>
          <p:cNvSpPr>
            <a:spLocks noGrp="1"/>
          </p:cNvSpPr>
          <p:nvPr>
            <p:ph type="body" sz="quarter" idx="23" hasCustomPrompt="1"/>
          </p:nvPr>
        </p:nvSpPr>
        <p:spPr>
          <a:xfrm>
            <a:off x="910746" y="3022039"/>
            <a:ext cx="2064428" cy="950645"/>
          </a:xfrm>
        </p:spPr>
        <p:txBody>
          <a:bodyPr lIns="0"/>
          <a:lstStyle>
            <a:lvl1pPr marL="0" indent="0">
              <a:lnSpc>
                <a:spcPct val="100000"/>
              </a:lnSpc>
              <a:spcBef>
                <a:spcPts val="0"/>
              </a:spcBef>
              <a:buNone/>
              <a:defRPr sz="6400">
                <a:solidFill>
                  <a:srgbClr val="1C2228"/>
                </a:solidFill>
                <a:latin typeface="Space Mono" panose="02000509040000020004" pitchFamily="49" charset="-70"/>
              </a:defRPr>
            </a:lvl1pPr>
          </a:lstStyle>
          <a:p>
            <a:pPr lvl="0"/>
            <a:r>
              <a:rPr lang="lt-LT" dirty="0"/>
              <a:t>02.</a:t>
            </a:r>
            <a:r>
              <a:rPr lang="en-US" dirty="0"/>
              <a:t> </a:t>
            </a:r>
            <a:endParaRPr lang="en-GB" dirty="0"/>
          </a:p>
        </p:txBody>
      </p:sp>
      <p:sp>
        <p:nvSpPr>
          <p:cNvPr id="9" name="Text Placeholder 45">
            <a:extLst>
              <a:ext uri="{FF2B5EF4-FFF2-40B4-BE49-F238E27FC236}">
                <a16:creationId xmlns:a16="http://schemas.microsoft.com/office/drawing/2014/main" id="{36A94D6D-C887-4FE0-A947-1D319E61D747}"/>
              </a:ext>
            </a:extLst>
          </p:cNvPr>
          <p:cNvSpPr>
            <a:spLocks noGrp="1"/>
          </p:cNvSpPr>
          <p:nvPr>
            <p:ph type="body" sz="quarter" idx="26" hasCustomPrompt="1"/>
          </p:nvPr>
        </p:nvSpPr>
        <p:spPr>
          <a:xfrm>
            <a:off x="2539318" y="3417763"/>
            <a:ext cx="1492133" cy="584775"/>
          </a:xfrm>
        </p:spPr>
        <p:txBody>
          <a:bodyPr wrap="square" rIns="36000">
            <a:spAutoFit/>
          </a:bodyPr>
          <a:lstStyle>
            <a:lvl1pPr marL="0" indent="0" algn="r">
              <a:lnSpc>
                <a:spcPct val="100000"/>
              </a:lnSpc>
              <a:spcBef>
                <a:spcPts val="0"/>
              </a:spcBef>
              <a:buNone/>
              <a:defRPr sz="1600">
                <a:solidFill>
                  <a:srgbClr val="1C2228"/>
                </a:solidFill>
                <a:latin typeface="Space Grotesk Light" pitchFamily="2" charset="-70"/>
                <a:cs typeface="Space Grotesk Light" pitchFamily="2" charset="-70"/>
              </a:defRPr>
            </a:lvl1pPr>
          </a:lstStyle>
          <a:p>
            <a:pPr lvl="0"/>
            <a:r>
              <a:rPr lang="lt-LT" dirty="0"/>
              <a:t>Project </a:t>
            </a:r>
            <a:r>
              <a:rPr lang="lt-LT" dirty="0" err="1"/>
              <a:t>scope</a:t>
            </a:r>
            <a:endParaRPr lang="en-US" dirty="0"/>
          </a:p>
        </p:txBody>
      </p:sp>
      <p:sp>
        <p:nvSpPr>
          <p:cNvPr id="10" name="Table Placeholder 9">
            <a:extLst>
              <a:ext uri="{FF2B5EF4-FFF2-40B4-BE49-F238E27FC236}">
                <a16:creationId xmlns:a16="http://schemas.microsoft.com/office/drawing/2014/main" id="{C519AC8E-7DA8-4645-94E1-6E934EDCF1F6}"/>
              </a:ext>
            </a:extLst>
          </p:cNvPr>
          <p:cNvSpPr>
            <a:spLocks noGrp="1"/>
          </p:cNvSpPr>
          <p:nvPr>
            <p:ph type="tbl" sz="quarter" idx="27"/>
          </p:nvPr>
        </p:nvSpPr>
        <p:spPr>
          <a:xfrm>
            <a:off x="910426" y="5515676"/>
            <a:ext cx="3121025" cy="144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solidFill>
                  <a:schemeClr val="bg1"/>
                </a:solidFill>
              </a:defRPr>
            </a:lvl1pPr>
          </a:lstStyle>
          <a:p>
            <a:endParaRPr lang="en-GB" dirty="0"/>
          </a:p>
        </p:txBody>
      </p:sp>
      <p:sp>
        <p:nvSpPr>
          <p:cNvPr id="11" name="Text Placeholder 5">
            <a:extLst>
              <a:ext uri="{FF2B5EF4-FFF2-40B4-BE49-F238E27FC236}">
                <a16:creationId xmlns:a16="http://schemas.microsoft.com/office/drawing/2014/main" id="{8F592206-CDB5-4A2E-A5CB-FE49A1271853}"/>
              </a:ext>
            </a:extLst>
          </p:cNvPr>
          <p:cNvSpPr>
            <a:spLocks noGrp="1"/>
          </p:cNvSpPr>
          <p:nvPr>
            <p:ph type="body" sz="quarter" idx="28" hasCustomPrompt="1"/>
          </p:nvPr>
        </p:nvSpPr>
        <p:spPr>
          <a:xfrm>
            <a:off x="910426" y="4546318"/>
            <a:ext cx="2064428" cy="950645"/>
          </a:xfrm>
        </p:spPr>
        <p:txBody>
          <a:bodyPr lIns="0"/>
          <a:lstStyle>
            <a:lvl1pPr marL="0" indent="0">
              <a:lnSpc>
                <a:spcPct val="100000"/>
              </a:lnSpc>
              <a:spcBef>
                <a:spcPts val="0"/>
              </a:spcBef>
              <a:buNone/>
              <a:defRPr sz="6400">
                <a:solidFill>
                  <a:srgbClr val="1C2228"/>
                </a:solidFill>
                <a:latin typeface="Space Mono" panose="02000509040000020004" pitchFamily="49" charset="-70"/>
              </a:defRPr>
            </a:lvl1pPr>
          </a:lstStyle>
          <a:p>
            <a:pPr lvl="0"/>
            <a:r>
              <a:rPr lang="lt-LT" dirty="0"/>
              <a:t>02.</a:t>
            </a:r>
            <a:r>
              <a:rPr lang="en-US" dirty="0"/>
              <a:t> </a:t>
            </a:r>
            <a:endParaRPr lang="en-GB" dirty="0"/>
          </a:p>
        </p:txBody>
      </p:sp>
      <p:sp>
        <p:nvSpPr>
          <p:cNvPr id="12" name="Text Placeholder 45">
            <a:extLst>
              <a:ext uri="{FF2B5EF4-FFF2-40B4-BE49-F238E27FC236}">
                <a16:creationId xmlns:a16="http://schemas.microsoft.com/office/drawing/2014/main" id="{6341BDE5-721C-47A3-AB60-52734A1DDFDA}"/>
              </a:ext>
            </a:extLst>
          </p:cNvPr>
          <p:cNvSpPr>
            <a:spLocks noGrp="1"/>
          </p:cNvSpPr>
          <p:nvPr>
            <p:ph type="body" sz="quarter" idx="29" hasCustomPrompt="1"/>
          </p:nvPr>
        </p:nvSpPr>
        <p:spPr>
          <a:xfrm>
            <a:off x="5822715" y="4687131"/>
            <a:ext cx="1857142" cy="830997"/>
          </a:xfrm>
        </p:spPr>
        <p:txBody>
          <a:bodyPr rIns="36000">
            <a:spAutoFit/>
          </a:bodyPr>
          <a:lstStyle>
            <a:lvl1pPr marL="0" indent="0" algn="r">
              <a:lnSpc>
                <a:spcPct val="100000"/>
              </a:lnSpc>
              <a:spcBef>
                <a:spcPts val="0"/>
              </a:spcBef>
              <a:buNone/>
              <a:defRPr sz="1600">
                <a:solidFill>
                  <a:srgbClr val="1C2228"/>
                </a:solidFill>
                <a:latin typeface="Space Grotesk Light" pitchFamily="2" charset="-70"/>
                <a:cs typeface="Space Grotesk Light" pitchFamily="2" charset="-70"/>
              </a:defRPr>
            </a:lvl1pPr>
          </a:lstStyle>
          <a:p>
            <a:pPr lvl="0"/>
            <a:r>
              <a:rPr lang="lt-LT" dirty="0" err="1"/>
              <a:t>Practical</a:t>
            </a:r>
            <a:r>
              <a:rPr lang="lt-LT" dirty="0"/>
              <a:t> </a:t>
            </a:r>
            <a:r>
              <a:rPr lang="lt-LT" dirty="0" err="1"/>
              <a:t>Experience</a:t>
            </a:r>
            <a:r>
              <a:rPr lang="lt-LT" dirty="0"/>
              <a:t> </a:t>
            </a:r>
            <a:r>
              <a:rPr lang="lt-LT" dirty="0" err="1"/>
              <a:t>from</a:t>
            </a:r>
            <a:r>
              <a:rPr lang="lt-LT" dirty="0"/>
              <a:t> Lithuania</a:t>
            </a:r>
            <a:endParaRPr lang="en-US" dirty="0"/>
          </a:p>
        </p:txBody>
      </p:sp>
      <p:sp>
        <p:nvSpPr>
          <p:cNvPr id="13" name="Table Placeholder 9">
            <a:extLst>
              <a:ext uri="{FF2B5EF4-FFF2-40B4-BE49-F238E27FC236}">
                <a16:creationId xmlns:a16="http://schemas.microsoft.com/office/drawing/2014/main" id="{9DFDE931-1D60-4CE3-A52E-2BE1A6E20063}"/>
              </a:ext>
            </a:extLst>
          </p:cNvPr>
          <p:cNvSpPr>
            <a:spLocks noGrp="1"/>
          </p:cNvSpPr>
          <p:nvPr>
            <p:ph type="tbl" sz="quarter" idx="30"/>
          </p:nvPr>
        </p:nvSpPr>
        <p:spPr>
          <a:xfrm>
            <a:off x="4558832" y="3991397"/>
            <a:ext cx="3121025" cy="144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solidFill>
                  <a:schemeClr val="bg1"/>
                </a:solidFill>
              </a:defRPr>
            </a:lvl1pPr>
          </a:lstStyle>
          <a:p>
            <a:endParaRPr lang="en-GB" dirty="0"/>
          </a:p>
        </p:txBody>
      </p:sp>
      <p:sp>
        <p:nvSpPr>
          <p:cNvPr id="14" name="Text Placeholder 5">
            <a:extLst>
              <a:ext uri="{FF2B5EF4-FFF2-40B4-BE49-F238E27FC236}">
                <a16:creationId xmlns:a16="http://schemas.microsoft.com/office/drawing/2014/main" id="{B79F510C-C41C-4CA9-94F6-3033E1488507}"/>
              </a:ext>
            </a:extLst>
          </p:cNvPr>
          <p:cNvSpPr>
            <a:spLocks noGrp="1"/>
          </p:cNvSpPr>
          <p:nvPr>
            <p:ph type="body" sz="quarter" idx="31" hasCustomPrompt="1"/>
          </p:nvPr>
        </p:nvSpPr>
        <p:spPr>
          <a:xfrm>
            <a:off x="4558832" y="3022039"/>
            <a:ext cx="2064428" cy="950645"/>
          </a:xfrm>
        </p:spPr>
        <p:txBody>
          <a:bodyPr lIns="0"/>
          <a:lstStyle>
            <a:lvl1pPr marL="0" indent="0">
              <a:lnSpc>
                <a:spcPct val="100000"/>
              </a:lnSpc>
              <a:spcBef>
                <a:spcPts val="0"/>
              </a:spcBef>
              <a:buNone/>
              <a:defRPr sz="6400">
                <a:solidFill>
                  <a:srgbClr val="1C2228"/>
                </a:solidFill>
                <a:latin typeface="Space Mono" panose="02000509040000020004" pitchFamily="49" charset="-70"/>
              </a:defRPr>
            </a:lvl1pPr>
          </a:lstStyle>
          <a:p>
            <a:pPr lvl="0"/>
            <a:r>
              <a:rPr lang="lt-LT" dirty="0"/>
              <a:t>02.</a:t>
            </a:r>
            <a:r>
              <a:rPr lang="en-US" dirty="0"/>
              <a:t> </a:t>
            </a:r>
            <a:endParaRPr lang="en-GB" dirty="0"/>
          </a:p>
        </p:txBody>
      </p:sp>
      <p:sp>
        <p:nvSpPr>
          <p:cNvPr id="15" name="Text Placeholder 45">
            <a:extLst>
              <a:ext uri="{FF2B5EF4-FFF2-40B4-BE49-F238E27FC236}">
                <a16:creationId xmlns:a16="http://schemas.microsoft.com/office/drawing/2014/main" id="{7194C502-D402-4EA1-A74B-DB2AC70029B5}"/>
              </a:ext>
            </a:extLst>
          </p:cNvPr>
          <p:cNvSpPr>
            <a:spLocks noGrp="1"/>
          </p:cNvSpPr>
          <p:nvPr>
            <p:ph type="body" sz="quarter" idx="32" hasCustomPrompt="1"/>
          </p:nvPr>
        </p:nvSpPr>
        <p:spPr>
          <a:xfrm>
            <a:off x="6187404" y="3417763"/>
            <a:ext cx="1492133" cy="584775"/>
          </a:xfrm>
        </p:spPr>
        <p:txBody>
          <a:bodyPr wrap="square" rIns="36000">
            <a:spAutoFit/>
          </a:bodyPr>
          <a:lstStyle>
            <a:lvl1pPr marL="0" indent="0" algn="r">
              <a:lnSpc>
                <a:spcPct val="100000"/>
              </a:lnSpc>
              <a:spcBef>
                <a:spcPts val="0"/>
              </a:spcBef>
              <a:buNone/>
              <a:defRPr sz="1600">
                <a:solidFill>
                  <a:srgbClr val="1C2228"/>
                </a:solidFill>
                <a:latin typeface="Space Grotesk Light" pitchFamily="2" charset="-70"/>
                <a:cs typeface="Space Grotesk Light" pitchFamily="2" charset="-70"/>
              </a:defRPr>
            </a:lvl1pPr>
          </a:lstStyle>
          <a:p>
            <a:pPr lvl="0"/>
            <a:r>
              <a:rPr lang="lt-LT" dirty="0"/>
              <a:t>Project </a:t>
            </a:r>
            <a:r>
              <a:rPr lang="lt-LT" dirty="0" err="1"/>
              <a:t>scope</a:t>
            </a:r>
            <a:endParaRPr lang="en-US" dirty="0"/>
          </a:p>
        </p:txBody>
      </p:sp>
      <p:sp>
        <p:nvSpPr>
          <p:cNvPr id="16" name="Table Placeholder 9">
            <a:extLst>
              <a:ext uri="{FF2B5EF4-FFF2-40B4-BE49-F238E27FC236}">
                <a16:creationId xmlns:a16="http://schemas.microsoft.com/office/drawing/2014/main" id="{1B1EF516-B252-4FF0-8F19-AB00D740188A}"/>
              </a:ext>
            </a:extLst>
          </p:cNvPr>
          <p:cNvSpPr>
            <a:spLocks noGrp="1"/>
          </p:cNvSpPr>
          <p:nvPr>
            <p:ph type="tbl" sz="quarter" idx="33"/>
          </p:nvPr>
        </p:nvSpPr>
        <p:spPr>
          <a:xfrm>
            <a:off x="4558832" y="5511942"/>
            <a:ext cx="3121025" cy="144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solidFill>
                  <a:schemeClr val="bg1"/>
                </a:solidFill>
              </a:defRPr>
            </a:lvl1pPr>
          </a:lstStyle>
          <a:p>
            <a:endParaRPr lang="en-GB" dirty="0"/>
          </a:p>
        </p:txBody>
      </p:sp>
      <p:sp>
        <p:nvSpPr>
          <p:cNvPr id="17" name="Text Placeholder 5">
            <a:extLst>
              <a:ext uri="{FF2B5EF4-FFF2-40B4-BE49-F238E27FC236}">
                <a16:creationId xmlns:a16="http://schemas.microsoft.com/office/drawing/2014/main" id="{08EF28D8-FFD7-4BB3-908F-22F7BD7B4E40}"/>
              </a:ext>
            </a:extLst>
          </p:cNvPr>
          <p:cNvSpPr>
            <a:spLocks noGrp="1"/>
          </p:cNvSpPr>
          <p:nvPr>
            <p:ph type="body" sz="quarter" idx="34" hasCustomPrompt="1"/>
          </p:nvPr>
        </p:nvSpPr>
        <p:spPr>
          <a:xfrm>
            <a:off x="4558832" y="4542584"/>
            <a:ext cx="2064428" cy="950645"/>
          </a:xfrm>
        </p:spPr>
        <p:txBody>
          <a:bodyPr lIns="0"/>
          <a:lstStyle>
            <a:lvl1pPr marL="0" indent="0">
              <a:lnSpc>
                <a:spcPct val="100000"/>
              </a:lnSpc>
              <a:spcBef>
                <a:spcPts val="0"/>
              </a:spcBef>
              <a:buNone/>
              <a:defRPr sz="6400">
                <a:solidFill>
                  <a:srgbClr val="1C2228"/>
                </a:solidFill>
                <a:latin typeface="Space Mono" panose="02000509040000020004" pitchFamily="49" charset="-70"/>
              </a:defRPr>
            </a:lvl1pPr>
          </a:lstStyle>
          <a:p>
            <a:pPr lvl="0"/>
            <a:r>
              <a:rPr lang="lt-LT" dirty="0"/>
              <a:t>02.</a:t>
            </a:r>
            <a:r>
              <a:rPr lang="en-US" dirty="0"/>
              <a:t> </a:t>
            </a:r>
            <a:endParaRPr lang="en-GB" dirty="0"/>
          </a:p>
        </p:txBody>
      </p:sp>
      <p:sp>
        <p:nvSpPr>
          <p:cNvPr id="18" name="Table Placeholder 9">
            <a:extLst>
              <a:ext uri="{FF2B5EF4-FFF2-40B4-BE49-F238E27FC236}">
                <a16:creationId xmlns:a16="http://schemas.microsoft.com/office/drawing/2014/main" id="{0281E2E5-DFD6-4F6E-A69A-B4483D76FFB9}"/>
              </a:ext>
            </a:extLst>
          </p:cNvPr>
          <p:cNvSpPr>
            <a:spLocks noGrp="1"/>
          </p:cNvSpPr>
          <p:nvPr>
            <p:ph type="tbl" sz="quarter" idx="35"/>
          </p:nvPr>
        </p:nvSpPr>
        <p:spPr>
          <a:xfrm>
            <a:off x="4558832" y="2314770"/>
            <a:ext cx="3121025" cy="144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solidFill>
                  <a:schemeClr val="bg1"/>
                </a:solidFill>
              </a:defRPr>
            </a:lvl1pPr>
          </a:lstStyle>
          <a:p>
            <a:endParaRPr lang="en-GB" dirty="0"/>
          </a:p>
        </p:txBody>
      </p:sp>
      <p:sp>
        <p:nvSpPr>
          <p:cNvPr id="19" name="Text Placeholder 5">
            <a:extLst>
              <a:ext uri="{FF2B5EF4-FFF2-40B4-BE49-F238E27FC236}">
                <a16:creationId xmlns:a16="http://schemas.microsoft.com/office/drawing/2014/main" id="{ACA697CB-F08D-4DFB-9628-ABE1A78A7EE5}"/>
              </a:ext>
            </a:extLst>
          </p:cNvPr>
          <p:cNvSpPr>
            <a:spLocks noGrp="1"/>
          </p:cNvSpPr>
          <p:nvPr>
            <p:ph type="body" sz="quarter" idx="36" hasCustomPrompt="1"/>
          </p:nvPr>
        </p:nvSpPr>
        <p:spPr>
          <a:xfrm>
            <a:off x="4558832" y="1345412"/>
            <a:ext cx="2064428" cy="950645"/>
          </a:xfrm>
        </p:spPr>
        <p:txBody>
          <a:bodyPr lIns="0"/>
          <a:lstStyle>
            <a:lvl1pPr marL="0" indent="0">
              <a:lnSpc>
                <a:spcPct val="100000"/>
              </a:lnSpc>
              <a:spcBef>
                <a:spcPts val="0"/>
              </a:spcBef>
              <a:buNone/>
              <a:defRPr sz="6400">
                <a:solidFill>
                  <a:srgbClr val="1C2228"/>
                </a:solidFill>
                <a:latin typeface="Space Mono" panose="02000509040000020004" pitchFamily="49" charset="-70"/>
              </a:defRPr>
            </a:lvl1pPr>
          </a:lstStyle>
          <a:p>
            <a:pPr lvl="0"/>
            <a:r>
              <a:rPr lang="lt-LT" dirty="0"/>
              <a:t>01.</a:t>
            </a:r>
            <a:r>
              <a:rPr lang="en-US" dirty="0"/>
              <a:t> </a:t>
            </a:r>
            <a:endParaRPr lang="en-GB" dirty="0"/>
          </a:p>
        </p:txBody>
      </p:sp>
      <p:sp>
        <p:nvSpPr>
          <p:cNvPr id="20" name="Text Placeholder 45">
            <a:extLst>
              <a:ext uri="{FF2B5EF4-FFF2-40B4-BE49-F238E27FC236}">
                <a16:creationId xmlns:a16="http://schemas.microsoft.com/office/drawing/2014/main" id="{94834113-5B52-4EF8-BA86-59F4559E001F}"/>
              </a:ext>
            </a:extLst>
          </p:cNvPr>
          <p:cNvSpPr>
            <a:spLocks noGrp="1"/>
          </p:cNvSpPr>
          <p:nvPr>
            <p:ph type="body" sz="quarter" idx="37" hasCustomPrompt="1"/>
          </p:nvPr>
        </p:nvSpPr>
        <p:spPr>
          <a:xfrm>
            <a:off x="5918846" y="2007140"/>
            <a:ext cx="1761011" cy="314830"/>
          </a:xfrm>
        </p:spPr>
        <p:txBody>
          <a:bodyPr rIns="36000">
            <a:normAutofit/>
          </a:bodyPr>
          <a:lstStyle>
            <a:lvl1pPr marL="0" indent="0" algn="r">
              <a:buNone/>
              <a:defRPr sz="1600">
                <a:solidFill>
                  <a:srgbClr val="1C2228"/>
                </a:solidFill>
                <a:latin typeface="Space Grotesk Light" pitchFamily="2" charset="-70"/>
                <a:cs typeface="Space Grotesk Light" pitchFamily="2" charset="-70"/>
              </a:defRPr>
            </a:lvl1pPr>
          </a:lstStyle>
          <a:p>
            <a:pPr lvl="0"/>
            <a:r>
              <a:rPr lang="lt-LT" dirty="0" err="1"/>
              <a:t>Inroduction</a:t>
            </a:r>
            <a:endParaRPr lang="en-US" dirty="0"/>
          </a:p>
        </p:txBody>
      </p:sp>
      <p:sp>
        <p:nvSpPr>
          <p:cNvPr id="21" name="Table Placeholder 9">
            <a:extLst>
              <a:ext uri="{FF2B5EF4-FFF2-40B4-BE49-F238E27FC236}">
                <a16:creationId xmlns:a16="http://schemas.microsoft.com/office/drawing/2014/main" id="{B33C0D59-64B6-484E-BE1A-6C2F50144D4B}"/>
              </a:ext>
            </a:extLst>
          </p:cNvPr>
          <p:cNvSpPr>
            <a:spLocks noGrp="1"/>
          </p:cNvSpPr>
          <p:nvPr>
            <p:ph type="tbl" sz="quarter" idx="38"/>
          </p:nvPr>
        </p:nvSpPr>
        <p:spPr>
          <a:xfrm>
            <a:off x="8206918" y="2314770"/>
            <a:ext cx="3121025" cy="144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solidFill>
                  <a:schemeClr val="bg1"/>
                </a:solidFill>
              </a:defRPr>
            </a:lvl1pPr>
          </a:lstStyle>
          <a:p>
            <a:endParaRPr lang="en-GB" dirty="0"/>
          </a:p>
        </p:txBody>
      </p:sp>
      <p:sp>
        <p:nvSpPr>
          <p:cNvPr id="22" name="Text Placeholder 5">
            <a:extLst>
              <a:ext uri="{FF2B5EF4-FFF2-40B4-BE49-F238E27FC236}">
                <a16:creationId xmlns:a16="http://schemas.microsoft.com/office/drawing/2014/main" id="{8BF4C736-CB09-4B6A-B807-6296524F6116}"/>
              </a:ext>
            </a:extLst>
          </p:cNvPr>
          <p:cNvSpPr>
            <a:spLocks noGrp="1"/>
          </p:cNvSpPr>
          <p:nvPr>
            <p:ph type="body" sz="quarter" idx="39" hasCustomPrompt="1"/>
          </p:nvPr>
        </p:nvSpPr>
        <p:spPr>
          <a:xfrm>
            <a:off x="8206918" y="1345412"/>
            <a:ext cx="2064428" cy="950645"/>
          </a:xfrm>
        </p:spPr>
        <p:txBody>
          <a:bodyPr lIns="0"/>
          <a:lstStyle>
            <a:lvl1pPr marL="0" indent="0">
              <a:lnSpc>
                <a:spcPct val="100000"/>
              </a:lnSpc>
              <a:spcBef>
                <a:spcPts val="0"/>
              </a:spcBef>
              <a:buNone/>
              <a:defRPr sz="6400">
                <a:solidFill>
                  <a:srgbClr val="1C2228"/>
                </a:solidFill>
                <a:latin typeface="Space Mono" panose="02000509040000020004" pitchFamily="49" charset="-70"/>
              </a:defRPr>
            </a:lvl1pPr>
          </a:lstStyle>
          <a:p>
            <a:pPr lvl="0"/>
            <a:r>
              <a:rPr lang="lt-LT" dirty="0"/>
              <a:t>01.</a:t>
            </a:r>
            <a:r>
              <a:rPr lang="en-US" dirty="0"/>
              <a:t> </a:t>
            </a:r>
            <a:endParaRPr lang="en-GB" dirty="0"/>
          </a:p>
        </p:txBody>
      </p:sp>
      <p:sp>
        <p:nvSpPr>
          <p:cNvPr id="23" name="Text Placeholder 45">
            <a:extLst>
              <a:ext uri="{FF2B5EF4-FFF2-40B4-BE49-F238E27FC236}">
                <a16:creationId xmlns:a16="http://schemas.microsoft.com/office/drawing/2014/main" id="{5F71411D-3A17-43DB-936B-B29B57CEE80D}"/>
              </a:ext>
            </a:extLst>
          </p:cNvPr>
          <p:cNvSpPr>
            <a:spLocks noGrp="1"/>
          </p:cNvSpPr>
          <p:nvPr>
            <p:ph type="body" sz="quarter" idx="40" hasCustomPrompt="1"/>
          </p:nvPr>
        </p:nvSpPr>
        <p:spPr>
          <a:xfrm>
            <a:off x="9566932" y="2007140"/>
            <a:ext cx="1761011" cy="314830"/>
          </a:xfrm>
        </p:spPr>
        <p:txBody>
          <a:bodyPr rIns="36000">
            <a:normAutofit/>
          </a:bodyPr>
          <a:lstStyle>
            <a:lvl1pPr marL="0" indent="0" algn="r">
              <a:buNone/>
              <a:defRPr sz="1600">
                <a:solidFill>
                  <a:srgbClr val="1C2228"/>
                </a:solidFill>
                <a:latin typeface="Space Grotesk Light" pitchFamily="2" charset="-70"/>
                <a:cs typeface="Space Grotesk Light" pitchFamily="2" charset="-70"/>
              </a:defRPr>
            </a:lvl1pPr>
          </a:lstStyle>
          <a:p>
            <a:pPr lvl="0"/>
            <a:r>
              <a:rPr lang="lt-LT" dirty="0" err="1"/>
              <a:t>Inroduction</a:t>
            </a:r>
            <a:endParaRPr lang="en-US" dirty="0"/>
          </a:p>
        </p:txBody>
      </p:sp>
      <p:sp>
        <p:nvSpPr>
          <p:cNvPr id="24" name="Text Placeholder 45">
            <a:extLst>
              <a:ext uri="{FF2B5EF4-FFF2-40B4-BE49-F238E27FC236}">
                <a16:creationId xmlns:a16="http://schemas.microsoft.com/office/drawing/2014/main" id="{F84D457A-9B5B-49AF-B445-5B0BEE250F47}"/>
              </a:ext>
            </a:extLst>
          </p:cNvPr>
          <p:cNvSpPr>
            <a:spLocks noGrp="1"/>
          </p:cNvSpPr>
          <p:nvPr>
            <p:ph type="body" sz="quarter" idx="41" hasCustomPrompt="1"/>
          </p:nvPr>
        </p:nvSpPr>
        <p:spPr>
          <a:xfrm>
            <a:off x="9470801" y="4690464"/>
            <a:ext cx="1857142" cy="830997"/>
          </a:xfrm>
        </p:spPr>
        <p:txBody>
          <a:bodyPr rIns="36000">
            <a:spAutoFit/>
          </a:bodyPr>
          <a:lstStyle>
            <a:lvl1pPr marL="0" indent="0" algn="r">
              <a:lnSpc>
                <a:spcPct val="100000"/>
              </a:lnSpc>
              <a:spcBef>
                <a:spcPts val="0"/>
              </a:spcBef>
              <a:buNone/>
              <a:defRPr sz="1600">
                <a:solidFill>
                  <a:srgbClr val="1C2228"/>
                </a:solidFill>
                <a:latin typeface="Space Grotesk Light" pitchFamily="2" charset="-70"/>
                <a:cs typeface="Space Grotesk Light" pitchFamily="2" charset="-70"/>
              </a:defRPr>
            </a:lvl1pPr>
          </a:lstStyle>
          <a:p>
            <a:pPr lvl="0"/>
            <a:r>
              <a:rPr lang="lt-LT" dirty="0" err="1"/>
              <a:t>Practical</a:t>
            </a:r>
            <a:r>
              <a:rPr lang="lt-LT" dirty="0"/>
              <a:t> </a:t>
            </a:r>
            <a:r>
              <a:rPr lang="lt-LT" dirty="0" err="1"/>
              <a:t>Experience</a:t>
            </a:r>
            <a:r>
              <a:rPr lang="lt-LT" dirty="0"/>
              <a:t> </a:t>
            </a:r>
            <a:r>
              <a:rPr lang="lt-LT" dirty="0" err="1"/>
              <a:t>from</a:t>
            </a:r>
            <a:r>
              <a:rPr lang="lt-LT" dirty="0"/>
              <a:t> Lithuania</a:t>
            </a:r>
            <a:endParaRPr lang="en-US" dirty="0"/>
          </a:p>
        </p:txBody>
      </p:sp>
      <p:sp>
        <p:nvSpPr>
          <p:cNvPr id="25" name="Table Placeholder 9">
            <a:extLst>
              <a:ext uri="{FF2B5EF4-FFF2-40B4-BE49-F238E27FC236}">
                <a16:creationId xmlns:a16="http://schemas.microsoft.com/office/drawing/2014/main" id="{3C89AEDE-B713-4FA3-9A62-FA78D071330D}"/>
              </a:ext>
            </a:extLst>
          </p:cNvPr>
          <p:cNvSpPr>
            <a:spLocks noGrp="1"/>
          </p:cNvSpPr>
          <p:nvPr>
            <p:ph type="tbl" sz="quarter" idx="42"/>
          </p:nvPr>
        </p:nvSpPr>
        <p:spPr>
          <a:xfrm>
            <a:off x="8206918" y="3994730"/>
            <a:ext cx="3121025" cy="144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solidFill>
                  <a:schemeClr val="bg1"/>
                </a:solidFill>
              </a:defRPr>
            </a:lvl1pPr>
          </a:lstStyle>
          <a:p>
            <a:endParaRPr lang="en-GB" dirty="0"/>
          </a:p>
        </p:txBody>
      </p:sp>
      <p:sp>
        <p:nvSpPr>
          <p:cNvPr id="26" name="Text Placeholder 5">
            <a:extLst>
              <a:ext uri="{FF2B5EF4-FFF2-40B4-BE49-F238E27FC236}">
                <a16:creationId xmlns:a16="http://schemas.microsoft.com/office/drawing/2014/main" id="{E15FEF13-075B-42B1-BE47-5CE6990874EC}"/>
              </a:ext>
            </a:extLst>
          </p:cNvPr>
          <p:cNvSpPr>
            <a:spLocks noGrp="1"/>
          </p:cNvSpPr>
          <p:nvPr>
            <p:ph type="body" sz="quarter" idx="43" hasCustomPrompt="1"/>
          </p:nvPr>
        </p:nvSpPr>
        <p:spPr>
          <a:xfrm>
            <a:off x="8206918" y="3025372"/>
            <a:ext cx="2064428" cy="950645"/>
          </a:xfrm>
        </p:spPr>
        <p:txBody>
          <a:bodyPr lIns="0"/>
          <a:lstStyle>
            <a:lvl1pPr marL="0" indent="0">
              <a:lnSpc>
                <a:spcPct val="100000"/>
              </a:lnSpc>
              <a:spcBef>
                <a:spcPts val="0"/>
              </a:spcBef>
              <a:buNone/>
              <a:defRPr sz="6400">
                <a:solidFill>
                  <a:srgbClr val="1C2228"/>
                </a:solidFill>
                <a:latin typeface="Space Mono" panose="02000509040000020004" pitchFamily="49" charset="-70"/>
              </a:defRPr>
            </a:lvl1pPr>
          </a:lstStyle>
          <a:p>
            <a:pPr lvl="0"/>
            <a:r>
              <a:rPr lang="lt-LT" dirty="0"/>
              <a:t>02.</a:t>
            </a:r>
            <a:r>
              <a:rPr lang="en-US" dirty="0"/>
              <a:t> </a:t>
            </a:r>
            <a:endParaRPr lang="en-GB" dirty="0"/>
          </a:p>
        </p:txBody>
      </p:sp>
      <p:sp>
        <p:nvSpPr>
          <p:cNvPr id="27" name="Text Placeholder 45">
            <a:extLst>
              <a:ext uri="{FF2B5EF4-FFF2-40B4-BE49-F238E27FC236}">
                <a16:creationId xmlns:a16="http://schemas.microsoft.com/office/drawing/2014/main" id="{D8FBB320-E0F8-44F1-A81A-9E0A7743D52E}"/>
              </a:ext>
            </a:extLst>
          </p:cNvPr>
          <p:cNvSpPr>
            <a:spLocks noGrp="1"/>
          </p:cNvSpPr>
          <p:nvPr>
            <p:ph type="body" sz="quarter" idx="44" hasCustomPrompt="1"/>
          </p:nvPr>
        </p:nvSpPr>
        <p:spPr>
          <a:xfrm>
            <a:off x="9835490" y="3421096"/>
            <a:ext cx="1492133" cy="584775"/>
          </a:xfrm>
        </p:spPr>
        <p:txBody>
          <a:bodyPr wrap="square" rIns="36000">
            <a:spAutoFit/>
          </a:bodyPr>
          <a:lstStyle>
            <a:lvl1pPr marL="0" indent="0" algn="r">
              <a:lnSpc>
                <a:spcPct val="100000"/>
              </a:lnSpc>
              <a:spcBef>
                <a:spcPts val="0"/>
              </a:spcBef>
              <a:buNone/>
              <a:defRPr sz="1600">
                <a:solidFill>
                  <a:srgbClr val="1C2228"/>
                </a:solidFill>
                <a:latin typeface="Space Grotesk Light" pitchFamily="2" charset="-70"/>
                <a:cs typeface="Space Grotesk Light" pitchFamily="2" charset="-70"/>
              </a:defRPr>
            </a:lvl1pPr>
          </a:lstStyle>
          <a:p>
            <a:pPr lvl="0"/>
            <a:r>
              <a:rPr lang="lt-LT" dirty="0"/>
              <a:t>Project </a:t>
            </a:r>
            <a:r>
              <a:rPr lang="lt-LT" dirty="0" err="1"/>
              <a:t>scope</a:t>
            </a:r>
            <a:endParaRPr lang="en-US" dirty="0"/>
          </a:p>
        </p:txBody>
      </p:sp>
      <p:sp>
        <p:nvSpPr>
          <p:cNvPr id="28" name="Table Placeholder 9">
            <a:extLst>
              <a:ext uri="{FF2B5EF4-FFF2-40B4-BE49-F238E27FC236}">
                <a16:creationId xmlns:a16="http://schemas.microsoft.com/office/drawing/2014/main" id="{033739C4-7108-4746-AE89-E465A2E2B18B}"/>
              </a:ext>
            </a:extLst>
          </p:cNvPr>
          <p:cNvSpPr>
            <a:spLocks noGrp="1"/>
          </p:cNvSpPr>
          <p:nvPr>
            <p:ph type="tbl" sz="quarter" idx="45"/>
          </p:nvPr>
        </p:nvSpPr>
        <p:spPr>
          <a:xfrm>
            <a:off x="8206918" y="5515275"/>
            <a:ext cx="3121025" cy="144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solidFill>
                  <a:schemeClr val="bg1"/>
                </a:solidFill>
              </a:defRPr>
            </a:lvl1pPr>
          </a:lstStyle>
          <a:p>
            <a:endParaRPr lang="en-GB" dirty="0"/>
          </a:p>
        </p:txBody>
      </p:sp>
      <p:sp>
        <p:nvSpPr>
          <p:cNvPr id="29" name="Text Placeholder 5">
            <a:extLst>
              <a:ext uri="{FF2B5EF4-FFF2-40B4-BE49-F238E27FC236}">
                <a16:creationId xmlns:a16="http://schemas.microsoft.com/office/drawing/2014/main" id="{B861A83E-A600-4808-A769-9F1DACBCAAFE}"/>
              </a:ext>
            </a:extLst>
          </p:cNvPr>
          <p:cNvSpPr>
            <a:spLocks noGrp="1"/>
          </p:cNvSpPr>
          <p:nvPr>
            <p:ph type="body" sz="quarter" idx="46" hasCustomPrompt="1"/>
          </p:nvPr>
        </p:nvSpPr>
        <p:spPr>
          <a:xfrm>
            <a:off x="8206918" y="4545917"/>
            <a:ext cx="2064428" cy="950645"/>
          </a:xfrm>
        </p:spPr>
        <p:txBody>
          <a:bodyPr lIns="0"/>
          <a:lstStyle>
            <a:lvl1pPr marL="0" indent="0">
              <a:lnSpc>
                <a:spcPct val="100000"/>
              </a:lnSpc>
              <a:spcBef>
                <a:spcPts val="0"/>
              </a:spcBef>
              <a:buNone/>
              <a:defRPr sz="6400">
                <a:solidFill>
                  <a:srgbClr val="1C2228"/>
                </a:solidFill>
                <a:latin typeface="Space Mono" panose="02000509040000020004" pitchFamily="49" charset="-70"/>
              </a:defRPr>
            </a:lvl1pPr>
          </a:lstStyle>
          <a:p>
            <a:pPr lvl="0"/>
            <a:r>
              <a:rPr lang="lt-LT" dirty="0"/>
              <a:t>02.</a:t>
            </a:r>
            <a:r>
              <a:rPr lang="en-US" dirty="0"/>
              <a:t> </a:t>
            </a:r>
            <a:endParaRPr lang="en-GB" dirty="0"/>
          </a:p>
        </p:txBody>
      </p:sp>
      <p:sp>
        <p:nvSpPr>
          <p:cNvPr id="31" name="Text Placeholder 30">
            <a:extLst>
              <a:ext uri="{FF2B5EF4-FFF2-40B4-BE49-F238E27FC236}">
                <a16:creationId xmlns:a16="http://schemas.microsoft.com/office/drawing/2014/main" id="{A2AC069A-6CDD-4B9D-BF98-C5FCEB4DA8E9}"/>
              </a:ext>
            </a:extLst>
          </p:cNvPr>
          <p:cNvSpPr>
            <a:spLocks noGrp="1"/>
          </p:cNvSpPr>
          <p:nvPr>
            <p:ph type="body" sz="quarter" idx="47" hasCustomPrompt="1"/>
          </p:nvPr>
        </p:nvSpPr>
        <p:spPr>
          <a:xfrm>
            <a:off x="419385" y="439188"/>
            <a:ext cx="6331901" cy="315912"/>
          </a:xfrm>
        </p:spPr>
        <p:txBody>
          <a:bodyPr/>
          <a:lstStyle>
            <a:lvl1pPr marL="0" indent="0">
              <a:buNone/>
              <a:defRPr sz="1800">
                <a:latin typeface="Space Grotesk" pitchFamily="2" charset="-70"/>
                <a:cs typeface="Space Grotesk" pitchFamily="2" charset="-70"/>
              </a:defRPr>
            </a:lvl1pPr>
          </a:lstStyle>
          <a:p>
            <a:pPr lvl="0"/>
            <a:r>
              <a:rPr lang="en-US" dirty="0"/>
              <a:t>Lorem ipsum</a:t>
            </a:r>
            <a:endParaRPr lang="en-GB" dirty="0"/>
          </a:p>
        </p:txBody>
      </p:sp>
      <p:sp>
        <p:nvSpPr>
          <p:cNvPr id="30" name="Picture Placeholder 19">
            <a:extLst>
              <a:ext uri="{FF2B5EF4-FFF2-40B4-BE49-F238E27FC236}">
                <a16:creationId xmlns:a16="http://schemas.microsoft.com/office/drawing/2014/main" id="{C330FB55-1D81-4795-ADAC-DDFEF34D8468}"/>
              </a:ext>
            </a:extLst>
          </p:cNvPr>
          <p:cNvSpPr>
            <a:spLocks noGrp="1"/>
          </p:cNvSpPr>
          <p:nvPr>
            <p:ph type="pic" sz="quarter" idx="16" hasCustomPrompt="1"/>
          </p:nvPr>
        </p:nvSpPr>
        <p:spPr>
          <a:xfrm>
            <a:off x="9834403" y="302677"/>
            <a:ext cx="747153" cy="452423"/>
          </a:xfrm>
        </p:spPr>
        <p:txBody>
          <a:bodyPr anchor="ctr" anchorCtr="0">
            <a:normAutofit/>
          </a:bodyPr>
          <a:lstStyle>
            <a:lvl1pPr marL="0" indent="0" algn="ctr">
              <a:buNone/>
              <a:defRPr sz="1400">
                <a:solidFill>
                  <a:srgbClr val="1C2228"/>
                </a:solidFill>
                <a:latin typeface="Space Grotesk" pitchFamily="2" charset="-70"/>
                <a:cs typeface="Space Grotesk" pitchFamily="2" charset="-70"/>
              </a:defRPr>
            </a:lvl1pPr>
          </a:lstStyle>
          <a:p>
            <a:r>
              <a:rPr lang="lt-LT" dirty="0"/>
              <a:t>LOGO</a:t>
            </a:r>
            <a:endParaRPr lang="en-GB" dirty="0"/>
          </a:p>
        </p:txBody>
      </p:sp>
      <p:pic>
        <p:nvPicPr>
          <p:cNvPr id="33" name="Picture 32">
            <a:extLst>
              <a:ext uri="{FF2B5EF4-FFF2-40B4-BE49-F238E27FC236}">
                <a16:creationId xmlns:a16="http://schemas.microsoft.com/office/drawing/2014/main" id="{54CA354B-0CCD-424E-8490-E20828A2D1F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65420" y="302678"/>
            <a:ext cx="747153" cy="452423"/>
          </a:xfrm>
          <a:prstGeom prst="rect">
            <a:avLst/>
          </a:prstGeom>
        </p:spPr>
      </p:pic>
    </p:spTree>
    <p:extLst>
      <p:ext uri="{BB962C8B-B14F-4D97-AF65-F5344CB8AC3E}">
        <p14:creationId xmlns:p14="http://schemas.microsoft.com/office/powerpoint/2010/main" val="3258221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p:bg>
      <p:bgPr>
        <a:solidFill>
          <a:srgbClr val="1C222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D67A76-C72C-42F4-877B-23652BFA30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 Placeholder 14">
            <a:extLst>
              <a:ext uri="{FF2B5EF4-FFF2-40B4-BE49-F238E27FC236}">
                <a16:creationId xmlns:a16="http://schemas.microsoft.com/office/drawing/2014/main" id="{7C4C0E26-87AD-4D41-95A2-9B12DCF46810}"/>
              </a:ext>
            </a:extLst>
          </p:cNvPr>
          <p:cNvSpPr>
            <a:spLocks noGrp="1"/>
          </p:cNvSpPr>
          <p:nvPr>
            <p:ph type="body" sz="quarter" idx="15" hasCustomPrompt="1"/>
          </p:nvPr>
        </p:nvSpPr>
        <p:spPr>
          <a:xfrm>
            <a:off x="673823" y="1499138"/>
            <a:ext cx="4560433" cy="2920030"/>
          </a:xfrm>
        </p:spPr>
        <p:txBody>
          <a:bodyPr lIns="0">
            <a:spAutoFit/>
          </a:bodyPr>
          <a:lstStyle>
            <a:lvl1pPr marL="0" indent="0">
              <a:buNone/>
              <a:defRPr sz="20000">
                <a:solidFill>
                  <a:srgbClr val="1C2228"/>
                </a:solidFill>
                <a:latin typeface="Space Mono" panose="02000509040000020004" pitchFamily="49" charset="-70"/>
              </a:defRPr>
            </a:lvl1pPr>
            <a:lvl2pPr>
              <a:defRPr>
                <a:latin typeface="Space Mono" panose="02000509040000020004" pitchFamily="49" charset="-70"/>
              </a:defRPr>
            </a:lvl2pPr>
            <a:lvl3pPr>
              <a:defRPr>
                <a:latin typeface="Space Mono" panose="02000509040000020004" pitchFamily="49" charset="-70"/>
              </a:defRPr>
            </a:lvl3pPr>
            <a:lvl4pPr>
              <a:defRPr>
                <a:latin typeface="Space Mono" panose="02000509040000020004" pitchFamily="49" charset="-70"/>
              </a:defRPr>
            </a:lvl4pPr>
            <a:lvl5pPr>
              <a:defRPr>
                <a:latin typeface="Space Mono" panose="02000509040000020004" pitchFamily="49" charset="-70"/>
              </a:defRPr>
            </a:lvl5pPr>
          </a:lstStyle>
          <a:p>
            <a:pPr lvl="0"/>
            <a:r>
              <a:rPr lang="lt-LT" dirty="0"/>
              <a:t>01</a:t>
            </a:r>
            <a:endParaRPr lang="en-US" dirty="0"/>
          </a:p>
        </p:txBody>
      </p:sp>
      <p:sp>
        <p:nvSpPr>
          <p:cNvPr id="5" name="Text Placeholder 16">
            <a:extLst>
              <a:ext uri="{FF2B5EF4-FFF2-40B4-BE49-F238E27FC236}">
                <a16:creationId xmlns:a16="http://schemas.microsoft.com/office/drawing/2014/main" id="{1358C6A0-5441-4C27-B9F3-3C52652BE6C8}"/>
              </a:ext>
            </a:extLst>
          </p:cNvPr>
          <p:cNvSpPr>
            <a:spLocks noGrp="1"/>
          </p:cNvSpPr>
          <p:nvPr>
            <p:ph type="body" sz="quarter" idx="16" hasCustomPrompt="1"/>
          </p:nvPr>
        </p:nvSpPr>
        <p:spPr>
          <a:xfrm>
            <a:off x="835461" y="3869176"/>
            <a:ext cx="4560432" cy="1323439"/>
          </a:xfrm>
        </p:spPr>
        <p:txBody>
          <a:bodyPr>
            <a:spAutoFit/>
          </a:bodyPr>
          <a:lstStyle>
            <a:lvl1pPr marL="0" indent="0">
              <a:lnSpc>
                <a:spcPct val="100000"/>
              </a:lnSpc>
              <a:spcBef>
                <a:spcPts val="0"/>
              </a:spcBef>
              <a:buNone/>
              <a:defRPr sz="4000">
                <a:solidFill>
                  <a:srgbClr val="1C2228"/>
                </a:solidFill>
                <a:latin typeface="Space Grotesk Medium" pitchFamily="2" charset="-70"/>
                <a:cs typeface="Space Grotesk Medium" pitchFamily="2" charset="-70"/>
              </a:defRPr>
            </a:lvl1pPr>
          </a:lstStyle>
          <a:p>
            <a:pPr lvl="0"/>
            <a:r>
              <a:rPr lang="lt-LT" dirty="0" err="1"/>
              <a:t>Lorem</a:t>
            </a:r>
            <a:r>
              <a:rPr lang="lt-LT" dirty="0"/>
              <a:t> </a:t>
            </a:r>
            <a:r>
              <a:rPr lang="lt-LT" dirty="0" err="1"/>
              <a:t>ipsum</a:t>
            </a:r>
            <a:r>
              <a:rPr lang="lt-LT" dirty="0"/>
              <a:t> </a:t>
            </a:r>
            <a:r>
              <a:rPr lang="lt-LT" dirty="0" err="1"/>
              <a:t>Dolar</a:t>
            </a:r>
            <a:r>
              <a:rPr lang="lt-LT" dirty="0"/>
              <a:t> </a:t>
            </a:r>
            <a:r>
              <a:rPr lang="lt-LT" dirty="0" err="1"/>
              <a:t>sit</a:t>
            </a:r>
            <a:endParaRPr lang="en-US" dirty="0"/>
          </a:p>
        </p:txBody>
      </p:sp>
      <p:sp>
        <p:nvSpPr>
          <p:cNvPr id="6" name="Text Placeholder 14">
            <a:extLst>
              <a:ext uri="{FF2B5EF4-FFF2-40B4-BE49-F238E27FC236}">
                <a16:creationId xmlns:a16="http://schemas.microsoft.com/office/drawing/2014/main" id="{ECA7C7EB-E1E8-4F35-8B1C-F06C574DE486}"/>
              </a:ext>
            </a:extLst>
          </p:cNvPr>
          <p:cNvSpPr>
            <a:spLocks noGrp="1"/>
          </p:cNvSpPr>
          <p:nvPr>
            <p:ph type="body" sz="quarter" idx="17" hasCustomPrompt="1"/>
          </p:nvPr>
        </p:nvSpPr>
        <p:spPr>
          <a:xfrm>
            <a:off x="3301893" y="447545"/>
            <a:ext cx="1512108" cy="4333879"/>
          </a:xfrm>
        </p:spPr>
        <p:txBody>
          <a:bodyPr wrap="square" lIns="0">
            <a:spAutoFit/>
          </a:bodyPr>
          <a:lstStyle>
            <a:lvl1pPr marL="0" indent="0">
              <a:buNone/>
              <a:defRPr sz="30000">
                <a:solidFill>
                  <a:srgbClr val="1C2228"/>
                </a:solidFill>
                <a:latin typeface="Space Mono" panose="02000509040000020004" pitchFamily="49" charset="-70"/>
              </a:defRPr>
            </a:lvl1pPr>
            <a:lvl2pPr>
              <a:defRPr>
                <a:latin typeface="Space Mono" panose="02000509040000020004" pitchFamily="49" charset="-70"/>
              </a:defRPr>
            </a:lvl2pPr>
            <a:lvl3pPr>
              <a:defRPr>
                <a:latin typeface="Space Mono" panose="02000509040000020004" pitchFamily="49" charset="-70"/>
              </a:defRPr>
            </a:lvl3pPr>
            <a:lvl4pPr>
              <a:defRPr>
                <a:latin typeface="Space Mono" panose="02000509040000020004" pitchFamily="49" charset="-70"/>
              </a:defRPr>
            </a:lvl4pPr>
            <a:lvl5pPr>
              <a:defRPr>
                <a:latin typeface="Space Mono" panose="02000509040000020004" pitchFamily="49" charset="-70"/>
              </a:defRPr>
            </a:lvl5pPr>
          </a:lstStyle>
          <a:p>
            <a:pPr lvl="0"/>
            <a:r>
              <a:rPr lang="lt-LT" dirty="0"/>
              <a:t>.</a:t>
            </a:r>
            <a:endParaRPr lang="en-US" dirty="0"/>
          </a:p>
        </p:txBody>
      </p:sp>
      <p:sp>
        <p:nvSpPr>
          <p:cNvPr id="7" name="Picture Placeholder 19">
            <a:extLst>
              <a:ext uri="{FF2B5EF4-FFF2-40B4-BE49-F238E27FC236}">
                <a16:creationId xmlns:a16="http://schemas.microsoft.com/office/drawing/2014/main" id="{2411E243-8EA5-4400-BB35-5E6BEBD69553}"/>
              </a:ext>
            </a:extLst>
          </p:cNvPr>
          <p:cNvSpPr>
            <a:spLocks noGrp="1"/>
          </p:cNvSpPr>
          <p:nvPr>
            <p:ph type="pic" sz="quarter" idx="18" hasCustomPrompt="1"/>
          </p:nvPr>
        </p:nvSpPr>
        <p:spPr>
          <a:xfrm>
            <a:off x="9834403" y="302677"/>
            <a:ext cx="747153" cy="452423"/>
          </a:xfrm>
        </p:spPr>
        <p:txBody>
          <a:bodyPr anchor="ctr" anchorCtr="0">
            <a:normAutofit/>
          </a:bodyPr>
          <a:lstStyle>
            <a:lvl1pPr marL="0" indent="0" algn="ctr">
              <a:buNone/>
              <a:defRPr sz="1400">
                <a:solidFill>
                  <a:srgbClr val="1C2228"/>
                </a:solidFill>
                <a:latin typeface="Space Grotesk" pitchFamily="2" charset="-70"/>
                <a:cs typeface="Space Grotesk" pitchFamily="2" charset="-70"/>
              </a:defRPr>
            </a:lvl1pPr>
          </a:lstStyle>
          <a:p>
            <a:r>
              <a:rPr lang="lt-LT" dirty="0"/>
              <a:t>LOGO</a:t>
            </a:r>
            <a:endParaRPr lang="en-GB" dirty="0"/>
          </a:p>
        </p:txBody>
      </p:sp>
      <p:pic>
        <p:nvPicPr>
          <p:cNvPr id="8" name="Picture 7">
            <a:extLst>
              <a:ext uri="{FF2B5EF4-FFF2-40B4-BE49-F238E27FC236}">
                <a16:creationId xmlns:a16="http://schemas.microsoft.com/office/drawing/2014/main" id="{6CEDAACE-68B7-49A0-9B0B-3FE56475781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65420" y="302678"/>
            <a:ext cx="747153" cy="452423"/>
          </a:xfrm>
          <a:prstGeom prst="rect">
            <a:avLst/>
          </a:prstGeom>
        </p:spPr>
      </p:pic>
    </p:spTree>
    <p:extLst>
      <p:ext uri="{BB962C8B-B14F-4D97-AF65-F5344CB8AC3E}">
        <p14:creationId xmlns:p14="http://schemas.microsoft.com/office/powerpoint/2010/main" val="1493175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
    <p:spTree>
      <p:nvGrpSpPr>
        <p:cNvPr id="1" name=""/>
        <p:cNvGrpSpPr/>
        <p:nvPr/>
      </p:nvGrpSpPr>
      <p:grpSpPr>
        <a:xfrm>
          <a:off x="0" y="0"/>
          <a:ext cx="0" cy="0"/>
          <a:chOff x="0" y="0"/>
          <a:chExt cx="0" cy="0"/>
        </a:xfrm>
      </p:grpSpPr>
      <p:sp>
        <p:nvSpPr>
          <p:cNvPr id="3" name="Text Placeholder 45">
            <a:extLst>
              <a:ext uri="{FF2B5EF4-FFF2-40B4-BE49-F238E27FC236}">
                <a16:creationId xmlns:a16="http://schemas.microsoft.com/office/drawing/2014/main" id="{7DCC14A4-53DC-44E8-90AB-ADA489561117}"/>
              </a:ext>
            </a:extLst>
          </p:cNvPr>
          <p:cNvSpPr>
            <a:spLocks noGrp="1"/>
          </p:cNvSpPr>
          <p:nvPr>
            <p:ph type="body" sz="quarter" idx="10" hasCustomPrompt="1"/>
          </p:nvPr>
        </p:nvSpPr>
        <p:spPr>
          <a:xfrm>
            <a:off x="911225" y="1867836"/>
            <a:ext cx="4081029" cy="461665"/>
          </a:xfrm>
        </p:spPr>
        <p:txBody>
          <a:bodyPr wrap="square">
            <a:spAutoFit/>
          </a:bodyPr>
          <a:lstStyle>
            <a:lvl1pPr marL="0" indent="0">
              <a:lnSpc>
                <a:spcPct val="100000"/>
              </a:lnSpc>
              <a:spcBef>
                <a:spcPts val="0"/>
              </a:spcBef>
              <a:spcAft>
                <a:spcPts val="0"/>
              </a:spcAft>
              <a:buNone/>
              <a:defRPr sz="2400" u="none" baseline="0">
                <a:solidFill>
                  <a:srgbClr val="1C2228"/>
                </a:solidFill>
                <a:uFill>
                  <a:solidFill>
                    <a:schemeClr val="bg1"/>
                  </a:solidFill>
                </a:uFill>
                <a:latin typeface="Space Grotesk Medium" pitchFamily="2" charset="-70"/>
                <a:cs typeface="Space Grotesk Medium" pitchFamily="2" charset="-70"/>
              </a:defRPr>
            </a:lvl1pPr>
          </a:lstStyle>
          <a:p>
            <a:pPr lvl="0"/>
            <a:r>
              <a:rPr lang="en-US" dirty="0"/>
              <a:t>Lorem ipsum dolor sit?</a:t>
            </a:r>
          </a:p>
        </p:txBody>
      </p:sp>
      <p:sp>
        <p:nvSpPr>
          <p:cNvPr id="4" name="Table Placeholder 9">
            <a:extLst>
              <a:ext uri="{FF2B5EF4-FFF2-40B4-BE49-F238E27FC236}">
                <a16:creationId xmlns:a16="http://schemas.microsoft.com/office/drawing/2014/main" id="{A934BBB5-0D57-4748-A869-6D2D3350A5F3}"/>
              </a:ext>
            </a:extLst>
          </p:cNvPr>
          <p:cNvSpPr>
            <a:spLocks noGrp="1"/>
          </p:cNvSpPr>
          <p:nvPr>
            <p:ph type="tbl" sz="quarter" idx="17"/>
          </p:nvPr>
        </p:nvSpPr>
        <p:spPr>
          <a:xfrm>
            <a:off x="1001027" y="2290221"/>
            <a:ext cx="3325529" cy="144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noFill/>
              </a:defRPr>
            </a:lvl1pPr>
          </a:lstStyle>
          <a:p>
            <a:endParaRPr lang="en-GB" dirty="0"/>
          </a:p>
        </p:txBody>
      </p:sp>
      <p:sp>
        <p:nvSpPr>
          <p:cNvPr id="5" name="Text Placeholder 50">
            <a:extLst>
              <a:ext uri="{FF2B5EF4-FFF2-40B4-BE49-F238E27FC236}">
                <a16:creationId xmlns:a16="http://schemas.microsoft.com/office/drawing/2014/main" id="{7FFB6B13-08EB-476C-BE62-112FB04397E4}"/>
              </a:ext>
            </a:extLst>
          </p:cNvPr>
          <p:cNvSpPr>
            <a:spLocks noGrp="1"/>
          </p:cNvSpPr>
          <p:nvPr>
            <p:ph type="body" sz="quarter" idx="18" hasCustomPrompt="1"/>
          </p:nvPr>
        </p:nvSpPr>
        <p:spPr>
          <a:xfrm>
            <a:off x="911225" y="2325147"/>
            <a:ext cx="10369550" cy="738664"/>
          </a:xfrm>
        </p:spPr>
        <p:txBody>
          <a:bodyPr wrap="square">
            <a:spAutoFit/>
          </a:bodyPr>
          <a:lstStyle>
            <a:lvl1pPr marL="0" indent="0">
              <a:lnSpc>
                <a:spcPct val="100000"/>
              </a:lnSpc>
              <a:spcBef>
                <a:spcPts val="0"/>
              </a:spcBef>
              <a:buNone/>
              <a:defRPr sz="1400">
                <a:solidFill>
                  <a:srgbClr val="1C2228"/>
                </a:solidFill>
                <a:latin typeface="Space Grotesk Light" pitchFamily="2" charset="-70"/>
                <a:cs typeface="Space Grotesk Light" pitchFamily="2" charset="-70"/>
              </a:defRPr>
            </a:lvl1pPr>
          </a:lstStyle>
          <a:p>
            <a:r>
              <a:rPr lang="en-US" sz="1400" dirty="0">
                <a:solidFill>
                  <a:schemeClr val="bg1"/>
                </a:solidFill>
                <a:latin typeface="Space Grotesk Light" pitchFamily="2" charset="0"/>
                <a:cs typeface="Space Grotesk Light" pitchFamily="2" charset="0"/>
              </a:rPr>
              <a:t>Lorem ipsum dolor sit </a:t>
            </a:r>
            <a:r>
              <a:rPr lang="en-US" sz="1400" dirty="0" err="1">
                <a:solidFill>
                  <a:schemeClr val="bg1"/>
                </a:solidFill>
                <a:latin typeface="Space Grotesk Light" pitchFamily="2" charset="0"/>
                <a:cs typeface="Space Grotesk Light" pitchFamily="2" charset="0"/>
              </a:rPr>
              <a:t>condel</a:t>
            </a:r>
            <a:r>
              <a:rPr lang="en-US" sz="1400" dirty="0">
                <a:solidFill>
                  <a:schemeClr val="bg1"/>
                </a:solidFill>
                <a:latin typeface="Space Grotesk Light" pitchFamily="2" charset="0"/>
                <a:cs typeface="Space Grotesk Light" pitchFamily="2" charset="0"/>
              </a:rPr>
              <a:t> ax it </a:t>
            </a:r>
            <a:r>
              <a:rPr lang="en-US" sz="1400" dirty="0" err="1">
                <a:solidFill>
                  <a:schemeClr val="bg1"/>
                </a:solidFill>
                <a:latin typeface="Space Grotesk Light" pitchFamily="2" charset="0"/>
                <a:cs typeface="Space Grotesk Light" pitchFamily="2" charset="0"/>
              </a:rPr>
              <a:t>meto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losie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ture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goli</a:t>
            </a:r>
            <a:r>
              <a:rPr lang="en-US" sz="1400" dirty="0">
                <a:solidFill>
                  <a:schemeClr val="bg1"/>
                </a:solidFill>
                <a:latin typeface="Space Grotesk Light" pitchFamily="2" charset="0"/>
                <a:cs typeface="Space Grotesk Light" pitchFamily="2" charset="0"/>
              </a:rPr>
              <a:t> ire </a:t>
            </a:r>
            <a:r>
              <a:rPr lang="en-US" sz="1400" dirty="0" err="1">
                <a:solidFill>
                  <a:schemeClr val="bg1"/>
                </a:solidFill>
                <a:latin typeface="Space Grotesk Light" pitchFamily="2" charset="0"/>
                <a:cs typeface="Space Grotesk Light" pitchFamily="2" charset="0"/>
              </a:rPr>
              <a:t>commotiew</a:t>
            </a:r>
            <a:r>
              <a:rPr lang="en-US" sz="1400" dirty="0">
                <a:solidFill>
                  <a:schemeClr val="bg1"/>
                </a:solidFill>
                <a:latin typeface="Space Grotesk Light" pitchFamily="2" charset="0"/>
                <a:cs typeface="Space Grotesk Light" pitchFamily="2" charset="0"/>
              </a:rPr>
              <a:t> lor </a:t>
            </a:r>
            <a:r>
              <a:rPr lang="en-US" sz="1400" dirty="0" err="1">
                <a:solidFill>
                  <a:schemeClr val="bg1"/>
                </a:solidFill>
                <a:latin typeface="Space Grotesk Light" pitchFamily="2" charset="0"/>
                <a:cs typeface="Space Grotesk Light" pitchFamily="2" charset="0"/>
              </a:rPr>
              <a:t>ito</a:t>
            </a:r>
            <a:r>
              <a:rPr lang="en-US" sz="1400" dirty="0">
                <a:solidFill>
                  <a:schemeClr val="bg1"/>
                </a:solidFill>
                <a:latin typeface="Space Grotesk Light" pitchFamily="2" charset="0"/>
                <a:cs typeface="Space Grotesk Light" pitchFamily="2" charset="0"/>
              </a:rPr>
              <a:t> magna </a:t>
            </a:r>
            <a:r>
              <a:rPr lang="en-US" sz="1400" dirty="0" err="1">
                <a:solidFill>
                  <a:schemeClr val="bg1"/>
                </a:solidFill>
                <a:latin typeface="Space Grotesk Light" pitchFamily="2" charset="0"/>
                <a:cs typeface="Space Grotesk Light" pitchFamily="2" charset="0"/>
              </a:rPr>
              <a:t>zzril</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delenti</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uyogh</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tio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shdu</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esse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erat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exa</a:t>
            </a:r>
            <a:r>
              <a:rPr lang="en-US" sz="1400" dirty="0">
                <a:solidFill>
                  <a:schemeClr val="bg1"/>
                </a:solidFill>
                <a:latin typeface="Space Grotesk Light" pitchFamily="2" charset="0"/>
                <a:cs typeface="Space Grotesk Light" pitchFamily="2" charset="0"/>
              </a:rPr>
              <a:t> ae </a:t>
            </a:r>
            <a:r>
              <a:rPr lang="en-US" sz="1400" dirty="0" err="1">
                <a:solidFill>
                  <a:schemeClr val="bg1"/>
                </a:solidFill>
                <a:latin typeface="Space Grotesk Light" pitchFamily="2" charset="0"/>
                <a:cs typeface="Space Grotesk Light" pitchFamily="2" charset="0"/>
              </a:rPr>
              <a:t>tuol</a:t>
            </a:r>
            <a:r>
              <a:rPr lang="en-US" sz="1400" dirty="0">
                <a:solidFill>
                  <a:schemeClr val="bg1"/>
                </a:solidFill>
                <a:latin typeface="Space Grotesk Light" pitchFamily="2" charset="0"/>
                <a:cs typeface="Space Grotesk Light" pitchFamily="2" charset="0"/>
              </a:rPr>
              <a:t> era ipsum dolor sit </a:t>
            </a:r>
            <a:r>
              <a:rPr lang="en-US" sz="1400" dirty="0" err="1">
                <a:solidFill>
                  <a:schemeClr val="bg1"/>
                </a:solidFill>
                <a:latin typeface="Space Grotesk Light" pitchFamily="2" charset="0"/>
                <a:cs typeface="Space Grotesk Light" pitchFamily="2" charset="0"/>
              </a:rPr>
              <a:t>condel</a:t>
            </a:r>
            <a:r>
              <a:rPr lang="en-US" sz="1400" dirty="0">
                <a:solidFill>
                  <a:schemeClr val="bg1"/>
                </a:solidFill>
                <a:latin typeface="Space Grotesk Light" pitchFamily="2" charset="0"/>
                <a:cs typeface="Space Grotesk Light" pitchFamily="2" charset="0"/>
              </a:rPr>
              <a:t> ax it </a:t>
            </a:r>
            <a:r>
              <a:rPr lang="en-US" sz="1400" dirty="0" err="1">
                <a:solidFill>
                  <a:schemeClr val="bg1"/>
                </a:solidFill>
                <a:latin typeface="Space Grotesk Light" pitchFamily="2" charset="0"/>
                <a:cs typeface="Space Grotesk Light" pitchFamily="2" charset="0"/>
              </a:rPr>
              <a:t>meto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losie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ture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goli</a:t>
            </a:r>
            <a:r>
              <a:rPr lang="en-US" sz="1400" dirty="0">
                <a:solidFill>
                  <a:schemeClr val="bg1"/>
                </a:solidFill>
                <a:latin typeface="Space Grotesk Light" pitchFamily="2" charset="0"/>
                <a:cs typeface="Space Grotesk Light" pitchFamily="2" charset="0"/>
              </a:rPr>
              <a:t> ire </a:t>
            </a:r>
            <a:r>
              <a:rPr lang="en-US" sz="1400" dirty="0" err="1">
                <a:solidFill>
                  <a:schemeClr val="bg1"/>
                </a:solidFill>
                <a:latin typeface="Space Grotesk Light" pitchFamily="2" charset="0"/>
                <a:cs typeface="Space Grotesk Light" pitchFamily="2" charset="0"/>
              </a:rPr>
              <a:t>commotiew</a:t>
            </a:r>
            <a:r>
              <a:rPr lang="en-US" sz="1400" dirty="0">
                <a:solidFill>
                  <a:schemeClr val="bg1"/>
                </a:solidFill>
                <a:latin typeface="Space Grotesk Light" pitchFamily="2" charset="0"/>
                <a:cs typeface="Space Grotesk Light" pitchFamily="2" charset="0"/>
              </a:rPr>
              <a:t> lor </a:t>
            </a:r>
            <a:r>
              <a:rPr lang="en-US" sz="1400" dirty="0" err="1">
                <a:solidFill>
                  <a:schemeClr val="bg1"/>
                </a:solidFill>
                <a:latin typeface="Space Grotesk Light" pitchFamily="2" charset="0"/>
                <a:cs typeface="Space Grotesk Light" pitchFamily="2" charset="0"/>
              </a:rPr>
              <a:t>ito</a:t>
            </a:r>
            <a:r>
              <a:rPr lang="en-US" sz="1400" dirty="0">
                <a:solidFill>
                  <a:schemeClr val="bg1"/>
                </a:solidFill>
                <a:latin typeface="Space Grotesk Light" pitchFamily="2" charset="0"/>
                <a:cs typeface="Space Grotesk Light" pitchFamily="2" charset="0"/>
              </a:rPr>
              <a:t> magna </a:t>
            </a:r>
            <a:r>
              <a:rPr lang="en-US" sz="1400" dirty="0" err="1">
                <a:solidFill>
                  <a:schemeClr val="bg1"/>
                </a:solidFill>
                <a:latin typeface="Space Grotesk Light" pitchFamily="2" charset="0"/>
                <a:cs typeface="Space Grotesk Light" pitchFamily="2" charset="0"/>
              </a:rPr>
              <a:t>zzril</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delenti</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uyogh</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tio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shdu</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esse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erat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exa</a:t>
            </a:r>
            <a:r>
              <a:rPr lang="en-US" sz="1400" dirty="0">
                <a:solidFill>
                  <a:schemeClr val="bg1"/>
                </a:solidFill>
                <a:latin typeface="Space Grotesk Light" pitchFamily="2" charset="0"/>
                <a:cs typeface="Space Grotesk Light" pitchFamily="2" charset="0"/>
              </a:rPr>
              <a:t> ae </a:t>
            </a:r>
            <a:r>
              <a:rPr lang="en-US" sz="1400" dirty="0" err="1">
                <a:solidFill>
                  <a:schemeClr val="bg1"/>
                </a:solidFill>
                <a:latin typeface="Space Grotesk Light" pitchFamily="2" charset="0"/>
                <a:cs typeface="Space Grotesk Light" pitchFamily="2" charset="0"/>
              </a:rPr>
              <a:t>tuol</a:t>
            </a:r>
            <a:r>
              <a:rPr lang="en-US" sz="1400" dirty="0">
                <a:solidFill>
                  <a:schemeClr val="bg1"/>
                </a:solidFill>
                <a:latin typeface="Space Grotesk Light" pitchFamily="2" charset="0"/>
                <a:cs typeface="Space Grotesk Light" pitchFamily="2" charset="0"/>
              </a:rPr>
              <a:t> era</a:t>
            </a:r>
            <a:endParaRPr lang="lt-LT" sz="1400" dirty="0">
              <a:solidFill>
                <a:schemeClr val="bg1"/>
              </a:solidFill>
              <a:latin typeface="Space Grotesk Light" pitchFamily="2" charset="0"/>
              <a:cs typeface="Space Grotesk Light" pitchFamily="2" charset="0"/>
            </a:endParaRPr>
          </a:p>
        </p:txBody>
      </p:sp>
      <p:sp>
        <p:nvSpPr>
          <p:cNvPr id="6" name="Text Placeholder 45">
            <a:extLst>
              <a:ext uri="{FF2B5EF4-FFF2-40B4-BE49-F238E27FC236}">
                <a16:creationId xmlns:a16="http://schemas.microsoft.com/office/drawing/2014/main" id="{264ED849-2F1B-4F6C-91F2-CA5009AE60D1}"/>
              </a:ext>
            </a:extLst>
          </p:cNvPr>
          <p:cNvSpPr>
            <a:spLocks noGrp="1"/>
          </p:cNvSpPr>
          <p:nvPr>
            <p:ph type="body" sz="quarter" idx="19" hasCustomPrompt="1"/>
          </p:nvPr>
        </p:nvSpPr>
        <p:spPr>
          <a:xfrm>
            <a:off x="911225" y="3234736"/>
            <a:ext cx="4081029" cy="461665"/>
          </a:xfrm>
        </p:spPr>
        <p:txBody>
          <a:bodyPr wrap="square">
            <a:spAutoFit/>
          </a:bodyPr>
          <a:lstStyle>
            <a:lvl1pPr marL="0" indent="0">
              <a:lnSpc>
                <a:spcPct val="100000"/>
              </a:lnSpc>
              <a:spcBef>
                <a:spcPts val="0"/>
              </a:spcBef>
              <a:spcAft>
                <a:spcPts val="0"/>
              </a:spcAft>
              <a:buNone/>
              <a:defRPr sz="2400" u="none" baseline="0">
                <a:solidFill>
                  <a:srgbClr val="1C2228"/>
                </a:solidFill>
                <a:uFill>
                  <a:solidFill>
                    <a:schemeClr val="bg1"/>
                  </a:solidFill>
                </a:uFill>
                <a:latin typeface="Space Grotesk Medium" pitchFamily="2" charset="-70"/>
                <a:cs typeface="Space Grotesk Medium" pitchFamily="2" charset="-70"/>
              </a:defRPr>
            </a:lvl1pPr>
          </a:lstStyle>
          <a:p>
            <a:pPr lvl="0"/>
            <a:r>
              <a:rPr lang="en-US" dirty="0"/>
              <a:t>Lorem ipsum dolor sit?</a:t>
            </a:r>
          </a:p>
        </p:txBody>
      </p:sp>
      <p:sp>
        <p:nvSpPr>
          <p:cNvPr id="7" name="Table Placeholder 9">
            <a:extLst>
              <a:ext uri="{FF2B5EF4-FFF2-40B4-BE49-F238E27FC236}">
                <a16:creationId xmlns:a16="http://schemas.microsoft.com/office/drawing/2014/main" id="{9B5D3347-FE88-4EFE-A6A3-42B4738BF3B1}"/>
              </a:ext>
            </a:extLst>
          </p:cNvPr>
          <p:cNvSpPr>
            <a:spLocks noGrp="1"/>
          </p:cNvSpPr>
          <p:nvPr>
            <p:ph type="tbl" sz="quarter" idx="20"/>
          </p:nvPr>
        </p:nvSpPr>
        <p:spPr>
          <a:xfrm>
            <a:off x="1001027" y="3657121"/>
            <a:ext cx="3325529" cy="144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noFill/>
              </a:defRPr>
            </a:lvl1pPr>
          </a:lstStyle>
          <a:p>
            <a:endParaRPr lang="en-GB" dirty="0"/>
          </a:p>
        </p:txBody>
      </p:sp>
      <p:sp>
        <p:nvSpPr>
          <p:cNvPr id="8" name="Text Placeholder 50">
            <a:extLst>
              <a:ext uri="{FF2B5EF4-FFF2-40B4-BE49-F238E27FC236}">
                <a16:creationId xmlns:a16="http://schemas.microsoft.com/office/drawing/2014/main" id="{5D985D6D-5B88-4C60-B905-FC4A7ADEC5D6}"/>
              </a:ext>
            </a:extLst>
          </p:cNvPr>
          <p:cNvSpPr>
            <a:spLocks noGrp="1"/>
          </p:cNvSpPr>
          <p:nvPr>
            <p:ph type="body" sz="quarter" idx="21" hasCustomPrompt="1"/>
          </p:nvPr>
        </p:nvSpPr>
        <p:spPr>
          <a:xfrm>
            <a:off x="911225" y="3692047"/>
            <a:ext cx="10369550" cy="738664"/>
          </a:xfrm>
        </p:spPr>
        <p:txBody>
          <a:bodyPr wrap="square">
            <a:spAutoFit/>
          </a:bodyPr>
          <a:lstStyle>
            <a:lvl1pPr marL="0" indent="0">
              <a:lnSpc>
                <a:spcPct val="100000"/>
              </a:lnSpc>
              <a:spcBef>
                <a:spcPts val="0"/>
              </a:spcBef>
              <a:buNone/>
              <a:defRPr sz="1400">
                <a:solidFill>
                  <a:srgbClr val="1C2228"/>
                </a:solidFill>
                <a:latin typeface="Space Grotesk Light" pitchFamily="2" charset="-70"/>
                <a:cs typeface="Space Grotesk Light" pitchFamily="2" charset="-70"/>
              </a:defRPr>
            </a:lvl1pPr>
          </a:lstStyle>
          <a:p>
            <a:r>
              <a:rPr lang="en-US" sz="1400" dirty="0">
                <a:solidFill>
                  <a:schemeClr val="bg1"/>
                </a:solidFill>
                <a:latin typeface="Space Grotesk Light" pitchFamily="2" charset="0"/>
                <a:cs typeface="Space Grotesk Light" pitchFamily="2" charset="0"/>
              </a:rPr>
              <a:t>Lorem ipsum dolor sit </a:t>
            </a:r>
            <a:r>
              <a:rPr lang="en-US" sz="1400" dirty="0" err="1">
                <a:solidFill>
                  <a:schemeClr val="bg1"/>
                </a:solidFill>
                <a:latin typeface="Space Grotesk Light" pitchFamily="2" charset="0"/>
                <a:cs typeface="Space Grotesk Light" pitchFamily="2" charset="0"/>
              </a:rPr>
              <a:t>condel</a:t>
            </a:r>
            <a:r>
              <a:rPr lang="en-US" sz="1400" dirty="0">
                <a:solidFill>
                  <a:schemeClr val="bg1"/>
                </a:solidFill>
                <a:latin typeface="Space Grotesk Light" pitchFamily="2" charset="0"/>
                <a:cs typeface="Space Grotesk Light" pitchFamily="2" charset="0"/>
              </a:rPr>
              <a:t> ax it </a:t>
            </a:r>
            <a:r>
              <a:rPr lang="en-US" sz="1400" dirty="0" err="1">
                <a:solidFill>
                  <a:schemeClr val="bg1"/>
                </a:solidFill>
                <a:latin typeface="Space Grotesk Light" pitchFamily="2" charset="0"/>
                <a:cs typeface="Space Grotesk Light" pitchFamily="2" charset="0"/>
              </a:rPr>
              <a:t>meto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losie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ture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goli</a:t>
            </a:r>
            <a:r>
              <a:rPr lang="en-US" sz="1400" dirty="0">
                <a:solidFill>
                  <a:schemeClr val="bg1"/>
                </a:solidFill>
                <a:latin typeface="Space Grotesk Light" pitchFamily="2" charset="0"/>
                <a:cs typeface="Space Grotesk Light" pitchFamily="2" charset="0"/>
              </a:rPr>
              <a:t> ire </a:t>
            </a:r>
            <a:r>
              <a:rPr lang="en-US" sz="1400" dirty="0" err="1">
                <a:solidFill>
                  <a:schemeClr val="bg1"/>
                </a:solidFill>
                <a:latin typeface="Space Grotesk Light" pitchFamily="2" charset="0"/>
                <a:cs typeface="Space Grotesk Light" pitchFamily="2" charset="0"/>
              </a:rPr>
              <a:t>commotiew</a:t>
            </a:r>
            <a:r>
              <a:rPr lang="en-US" sz="1400" dirty="0">
                <a:solidFill>
                  <a:schemeClr val="bg1"/>
                </a:solidFill>
                <a:latin typeface="Space Grotesk Light" pitchFamily="2" charset="0"/>
                <a:cs typeface="Space Grotesk Light" pitchFamily="2" charset="0"/>
              </a:rPr>
              <a:t> lor </a:t>
            </a:r>
            <a:r>
              <a:rPr lang="en-US" sz="1400" dirty="0" err="1">
                <a:solidFill>
                  <a:schemeClr val="bg1"/>
                </a:solidFill>
                <a:latin typeface="Space Grotesk Light" pitchFamily="2" charset="0"/>
                <a:cs typeface="Space Grotesk Light" pitchFamily="2" charset="0"/>
              </a:rPr>
              <a:t>ito</a:t>
            </a:r>
            <a:r>
              <a:rPr lang="en-US" sz="1400" dirty="0">
                <a:solidFill>
                  <a:schemeClr val="bg1"/>
                </a:solidFill>
                <a:latin typeface="Space Grotesk Light" pitchFamily="2" charset="0"/>
                <a:cs typeface="Space Grotesk Light" pitchFamily="2" charset="0"/>
              </a:rPr>
              <a:t> magna </a:t>
            </a:r>
            <a:r>
              <a:rPr lang="en-US" sz="1400" dirty="0" err="1">
                <a:solidFill>
                  <a:schemeClr val="bg1"/>
                </a:solidFill>
                <a:latin typeface="Space Grotesk Light" pitchFamily="2" charset="0"/>
                <a:cs typeface="Space Grotesk Light" pitchFamily="2" charset="0"/>
              </a:rPr>
              <a:t>zzril</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delenti</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uyogh</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tio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shdu</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esse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erat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exa</a:t>
            </a:r>
            <a:r>
              <a:rPr lang="en-US" sz="1400" dirty="0">
                <a:solidFill>
                  <a:schemeClr val="bg1"/>
                </a:solidFill>
                <a:latin typeface="Space Grotesk Light" pitchFamily="2" charset="0"/>
                <a:cs typeface="Space Grotesk Light" pitchFamily="2" charset="0"/>
              </a:rPr>
              <a:t> ae </a:t>
            </a:r>
            <a:r>
              <a:rPr lang="en-US" sz="1400" dirty="0" err="1">
                <a:solidFill>
                  <a:schemeClr val="bg1"/>
                </a:solidFill>
                <a:latin typeface="Space Grotesk Light" pitchFamily="2" charset="0"/>
                <a:cs typeface="Space Grotesk Light" pitchFamily="2" charset="0"/>
              </a:rPr>
              <a:t>tuol</a:t>
            </a:r>
            <a:r>
              <a:rPr lang="en-US" sz="1400" dirty="0">
                <a:solidFill>
                  <a:schemeClr val="bg1"/>
                </a:solidFill>
                <a:latin typeface="Space Grotesk Light" pitchFamily="2" charset="0"/>
                <a:cs typeface="Space Grotesk Light" pitchFamily="2" charset="0"/>
              </a:rPr>
              <a:t> era ipsum dolor sit </a:t>
            </a:r>
            <a:r>
              <a:rPr lang="en-US" sz="1400" dirty="0" err="1">
                <a:solidFill>
                  <a:schemeClr val="bg1"/>
                </a:solidFill>
                <a:latin typeface="Space Grotesk Light" pitchFamily="2" charset="0"/>
                <a:cs typeface="Space Grotesk Light" pitchFamily="2" charset="0"/>
              </a:rPr>
              <a:t>condel</a:t>
            </a:r>
            <a:r>
              <a:rPr lang="en-US" sz="1400" dirty="0">
                <a:solidFill>
                  <a:schemeClr val="bg1"/>
                </a:solidFill>
                <a:latin typeface="Space Grotesk Light" pitchFamily="2" charset="0"/>
                <a:cs typeface="Space Grotesk Light" pitchFamily="2" charset="0"/>
              </a:rPr>
              <a:t> ax it </a:t>
            </a:r>
            <a:r>
              <a:rPr lang="en-US" sz="1400" dirty="0" err="1">
                <a:solidFill>
                  <a:schemeClr val="bg1"/>
                </a:solidFill>
                <a:latin typeface="Space Grotesk Light" pitchFamily="2" charset="0"/>
                <a:cs typeface="Space Grotesk Light" pitchFamily="2" charset="0"/>
              </a:rPr>
              <a:t>meto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losie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ture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goli</a:t>
            </a:r>
            <a:r>
              <a:rPr lang="en-US" sz="1400" dirty="0">
                <a:solidFill>
                  <a:schemeClr val="bg1"/>
                </a:solidFill>
                <a:latin typeface="Space Grotesk Light" pitchFamily="2" charset="0"/>
                <a:cs typeface="Space Grotesk Light" pitchFamily="2" charset="0"/>
              </a:rPr>
              <a:t> ire </a:t>
            </a:r>
            <a:r>
              <a:rPr lang="en-US" sz="1400" dirty="0" err="1">
                <a:solidFill>
                  <a:schemeClr val="bg1"/>
                </a:solidFill>
                <a:latin typeface="Space Grotesk Light" pitchFamily="2" charset="0"/>
                <a:cs typeface="Space Grotesk Light" pitchFamily="2" charset="0"/>
              </a:rPr>
              <a:t>commotiew</a:t>
            </a:r>
            <a:r>
              <a:rPr lang="en-US" sz="1400" dirty="0">
                <a:solidFill>
                  <a:schemeClr val="bg1"/>
                </a:solidFill>
                <a:latin typeface="Space Grotesk Light" pitchFamily="2" charset="0"/>
                <a:cs typeface="Space Grotesk Light" pitchFamily="2" charset="0"/>
              </a:rPr>
              <a:t> lor </a:t>
            </a:r>
            <a:r>
              <a:rPr lang="en-US" sz="1400" dirty="0" err="1">
                <a:solidFill>
                  <a:schemeClr val="bg1"/>
                </a:solidFill>
                <a:latin typeface="Space Grotesk Light" pitchFamily="2" charset="0"/>
                <a:cs typeface="Space Grotesk Light" pitchFamily="2" charset="0"/>
              </a:rPr>
              <a:t>ito</a:t>
            </a:r>
            <a:r>
              <a:rPr lang="en-US" sz="1400" dirty="0">
                <a:solidFill>
                  <a:schemeClr val="bg1"/>
                </a:solidFill>
                <a:latin typeface="Space Grotesk Light" pitchFamily="2" charset="0"/>
                <a:cs typeface="Space Grotesk Light" pitchFamily="2" charset="0"/>
              </a:rPr>
              <a:t> magna </a:t>
            </a:r>
            <a:r>
              <a:rPr lang="en-US" sz="1400" dirty="0" err="1">
                <a:solidFill>
                  <a:schemeClr val="bg1"/>
                </a:solidFill>
                <a:latin typeface="Space Grotesk Light" pitchFamily="2" charset="0"/>
                <a:cs typeface="Space Grotesk Light" pitchFamily="2" charset="0"/>
              </a:rPr>
              <a:t>zzril</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delenti</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uyogh</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tio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shdu</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esse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erat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exa</a:t>
            </a:r>
            <a:r>
              <a:rPr lang="en-US" sz="1400" dirty="0">
                <a:solidFill>
                  <a:schemeClr val="bg1"/>
                </a:solidFill>
                <a:latin typeface="Space Grotesk Light" pitchFamily="2" charset="0"/>
                <a:cs typeface="Space Grotesk Light" pitchFamily="2" charset="0"/>
              </a:rPr>
              <a:t> ae </a:t>
            </a:r>
            <a:r>
              <a:rPr lang="en-US" sz="1400" dirty="0" err="1">
                <a:solidFill>
                  <a:schemeClr val="bg1"/>
                </a:solidFill>
                <a:latin typeface="Space Grotesk Light" pitchFamily="2" charset="0"/>
                <a:cs typeface="Space Grotesk Light" pitchFamily="2" charset="0"/>
              </a:rPr>
              <a:t>tuol</a:t>
            </a:r>
            <a:r>
              <a:rPr lang="en-US" sz="1400" dirty="0">
                <a:solidFill>
                  <a:schemeClr val="bg1"/>
                </a:solidFill>
                <a:latin typeface="Space Grotesk Light" pitchFamily="2" charset="0"/>
                <a:cs typeface="Space Grotesk Light" pitchFamily="2" charset="0"/>
              </a:rPr>
              <a:t> era</a:t>
            </a:r>
            <a:endParaRPr lang="lt-LT" sz="1400" dirty="0">
              <a:solidFill>
                <a:schemeClr val="bg1"/>
              </a:solidFill>
              <a:latin typeface="Space Grotesk Light" pitchFamily="2" charset="0"/>
              <a:cs typeface="Space Grotesk Light" pitchFamily="2" charset="0"/>
            </a:endParaRPr>
          </a:p>
        </p:txBody>
      </p:sp>
      <p:sp>
        <p:nvSpPr>
          <p:cNvPr id="9" name="Text Placeholder 45">
            <a:extLst>
              <a:ext uri="{FF2B5EF4-FFF2-40B4-BE49-F238E27FC236}">
                <a16:creationId xmlns:a16="http://schemas.microsoft.com/office/drawing/2014/main" id="{593961DD-1120-4ADF-A6E0-206FAA76E6A9}"/>
              </a:ext>
            </a:extLst>
          </p:cNvPr>
          <p:cNvSpPr>
            <a:spLocks noGrp="1"/>
          </p:cNvSpPr>
          <p:nvPr>
            <p:ph type="body" sz="quarter" idx="22" hasCustomPrompt="1"/>
          </p:nvPr>
        </p:nvSpPr>
        <p:spPr>
          <a:xfrm>
            <a:off x="911225" y="4688087"/>
            <a:ext cx="4081029" cy="461665"/>
          </a:xfrm>
        </p:spPr>
        <p:txBody>
          <a:bodyPr wrap="square">
            <a:spAutoFit/>
          </a:bodyPr>
          <a:lstStyle>
            <a:lvl1pPr marL="0" indent="0">
              <a:lnSpc>
                <a:spcPct val="100000"/>
              </a:lnSpc>
              <a:spcBef>
                <a:spcPts val="0"/>
              </a:spcBef>
              <a:spcAft>
                <a:spcPts val="0"/>
              </a:spcAft>
              <a:buNone/>
              <a:defRPr sz="2400" u="none" baseline="0">
                <a:solidFill>
                  <a:srgbClr val="1C2228"/>
                </a:solidFill>
                <a:uFill>
                  <a:solidFill>
                    <a:schemeClr val="bg1"/>
                  </a:solidFill>
                </a:uFill>
                <a:latin typeface="Space Grotesk Medium" pitchFamily="2" charset="-70"/>
                <a:cs typeface="Space Grotesk Medium" pitchFamily="2" charset="-70"/>
              </a:defRPr>
            </a:lvl1pPr>
          </a:lstStyle>
          <a:p>
            <a:pPr lvl="0"/>
            <a:r>
              <a:rPr lang="en-US" dirty="0"/>
              <a:t>Lorem ipsum dolor sit?</a:t>
            </a:r>
          </a:p>
        </p:txBody>
      </p:sp>
      <p:sp>
        <p:nvSpPr>
          <p:cNvPr id="10" name="Table Placeholder 9">
            <a:extLst>
              <a:ext uri="{FF2B5EF4-FFF2-40B4-BE49-F238E27FC236}">
                <a16:creationId xmlns:a16="http://schemas.microsoft.com/office/drawing/2014/main" id="{A0718A0E-DBE1-47B9-96D3-B554CE03860C}"/>
              </a:ext>
            </a:extLst>
          </p:cNvPr>
          <p:cNvSpPr>
            <a:spLocks noGrp="1"/>
          </p:cNvSpPr>
          <p:nvPr>
            <p:ph type="tbl" sz="quarter" idx="23"/>
          </p:nvPr>
        </p:nvSpPr>
        <p:spPr>
          <a:xfrm>
            <a:off x="1001027" y="5110472"/>
            <a:ext cx="3325529" cy="144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noFill/>
              </a:defRPr>
            </a:lvl1pPr>
          </a:lstStyle>
          <a:p>
            <a:endParaRPr lang="en-GB" dirty="0"/>
          </a:p>
        </p:txBody>
      </p:sp>
      <p:sp>
        <p:nvSpPr>
          <p:cNvPr id="11" name="Text Placeholder 50">
            <a:extLst>
              <a:ext uri="{FF2B5EF4-FFF2-40B4-BE49-F238E27FC236}">
                <a16:creationId xmlns:a16="http://schemas.microsoft.com/office/drawing/2014/main" id="{F71BEE07-20EE-4727-ACFE-028D1FFCF936}"/>
              </a:ext>
            </a:extLst>
          </p:cNvPr>
          <p:cNvSpPr>
            <a:spLocks noGrp="1"/>
          </p:cNvSpPr>
          <p:nvPr>
            <p:ph type="body" sz="quarter" idx="24" hasCustomPrompt="1"/>
          </p:nvPr>
        </p:nvSpPr>
        <p:spPr>
          <a:xfrm>
            <a:off x="911225" y="5145398"/>
            <a:ext cx="10369550" cy="738664"/>
          </a:xfrm>
        </p:spPr>
        <p:txBody>
          <a:bodyPr wrap="square">
            <a:spAutoFit/>
          </a:bodyPr>
          <a:lstStyle>
            <a:lvl1pPr marL="0" indent="0">
              <a:lnSpc>
                <a:spcPct val="100000"/>
              </a:lnSpc>
              <a:spcBef>
                <a:spcPts val="0"/>
              </a:spcBef>
              <a:buNone/>
              <a:defRPr sz="1400">
                <a:solidFill>
                  <a:srgbClr val="1C2228"/>
                </a:solidFill>
                <a:latin typeface="Space Grotesk Light" pitchFamily="2" charset="-70"/>
                <a:cs typeface="Space Grotesk Light" pitchFamily="2" charset="-70"/>
              </a:defRPr>
            </a:lvl1pPr>
          </a:lstStyle>
          <a:p>
            <a:r>
              <a:rPr lang="en-US" sz="1400" dirty="0">
                <a:solidFill>
                  <a:schemeClr val="bg1"/>
                </a:solidFill>
                <a:latin typeface="Space Grotesk Light" pitchFamily="2" charset="0"/>
                <a:cs typeface="Space Grotesk Light" pitchFamily="2" charset="0"/>
              </a:rPr>
              <a:t>Lorem ipsum dolor sit </a:t>
            </a:r>
            <a:r>
              <a:rPr lang="en-US" sz="1400" dirty="0" err="1">
                <a:solidFill>
                  <a:schemeClr val="bg1"/>
                </a:solidFill>
                <a:latin typeface="Space Grotesk Light" pitchFamily="2" charset="0"/>
                <a:cs typeface="Space Grotesk Light" pitchFamily="2" charset="0"/>
              </a:rPr>
              <a:t>condel</a:t>
            </a:r>
            <a:r>
              <a:rPr lang="en-US" sz="1400" dirty="0">
                <a:solidFill>
                  <a:schemeClr val="bg1"/>
                </a:solidFill>
                <a:latin typeface="Space Grotesk Light" pitchFamily="2" charset="0"/>
                <a:cs typeface="Space Grotesk Light" pitchFamily="2" charset="0"/>
              </a:rPr>
              <a:t> ax it </a:t>
            </a:r>
            <a:r>
              <a:rPr lang="en-US" sz="1400" dirty="0" err="1">
                <a:solidFill>
                  <a:schemeClr val="bg1"/>
                </a:solidFill>
                <a:latin typeface="Space Grotesk Light" pitchFamily="2" charset="0"/>
                <a:cs typeface="Space Grotesk Light" pitchFamily="2" charset="0"/>
              </a:rPr>
              <a:t>meto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losie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ture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goli</a:t>
            </a:r>
            <a:r>
              <a:rPr lang="en-US" sz="1400" dirty="0">
                <a:solidFill>
                  <a:schemeClr val="bg1"/>
                </a:solidFill>
                <a:latin typeface="Space Grotesk Light" pitchFamily="2" charset="0"/>
                <a:cs typeface="Space Grotesk Light" pitchFamily="2" charset="0"/>
              </a:rPr>
              <a:t> ire </a:t>
            </a:r>
            <a:r>
              <a:rPr lang="en-US" sz="1400" dirty="0" err="1">
                <a:solidFill>
                  <a:schemeClr val="bg1"/>
                </a:solidFill>
                <a:latin typeface="Space Grotesk Light" pitchFamily="2" charset="0"/>
                <a:cs typeface="Space Grotesk Light" pitchFamily="2" charset="0"/>
              </a:rPr>
              <a:t>commotiew</a:t>
            </a:r>
            <a:r>
              <a:rPr lang="en-US" sz="1400" dirty="0">
                <a:solidFill>
                  <a:schemeClr val="bg1"/>
                </a:solidFill>
                <a:latin typeface="Space Grotesk Light" pitchFamily="2" charset="0"/>
                <a:cs typeface="Space Grotesk Light" pitchFamily="2" charset="0"/>
              </a:rPr>
              <a:t> lor </a:t>
            </a:r>
            <a:r>
              <a:rPr lang="en-US" sz="1400" dirty="0" err="1">
                <a:solidFill>
                  <a:schemeClr val="bg1"/>
                </a:solidFill>
                <a:latin typeface="Space Grotesk Light" pitchFamily="2" charset="0"/>
                <a:cs typeface="Space Grotesk Light" pitchFamily="2" charset="0"/>
              </a:rPr>
              <a:t>ito</a:t>
            </a:r>
            <a:r>
              <a:rPr lang="en-US" sz="1400" dirty="0">
                <a:solidFill>
                  <a:schemeClr val="bg1"/>
                </a:solidFill>
                <a:latin typeface="Space Grotesk Light" pitchFamily="2" charset="0"/>
                <a:cs typeface="Space Grotesk Light" pitchFamily="2" charset="0"/>
              </a:rPr>
              <a:t> magna </a:t>
            </a:r>
            <a:r>
              <a:rPr lang="en-US" sz="1400" dirty="0" err="1">
                <a:solidFill>
                  <a:schemeClr val="bg1"/>
                </a:solidFill>
                <a:latin typeface="Space Grotesk Light" pitchFamily="2" charset="0"/>
                <a:cs typeface="Space Grotesk Light" pitchFamily="2" charset="0"/>
              </a:rPr>
              <a:t>zzril</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delenti</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uyogh</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tio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shdu</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esse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erat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exa</a:t>
            </a:r>
            <a:r>
              <a:rPr lang="en-US" sz="1400" dirty="0">
                <a:solidFill>
                  <a:schemeClr val="bg1"/>
                </a:solidFill>
                <a:latin typeface="Space Grotesk Light" pitchFamily="2" charset="0"/>
                <a:cs typeface="Space Grotesk Light" pitchFamily="2" charset="0"/>
              </a:rPr>
              <a:t> ae </a:t>
            </a:r>
            <a:r>
              <a:rPr lang="en-US" sz="1400" dirty="0" err="1">
                <a:solidFill>
                  <a:schemeClr val="bg1"/>
                </a:solidFill>
                <a:latin typeface="Space Grotesk Light" pitchFamily="2" charset="0"/>
                <a:cs typeface="Space Grotesk Light" pitchFamily="2" charset="0"/>
              </a:rPr>
              <a:t>tuol</a:t>
            </a:r>
            <a:r>
              <a:rPr lang="en-US" sz="1400" dirty="0">
                <a:solidFill>
                  <a:schemeClr val="bg1"/>
                </a:solidFill>
                <a:latin typeface="Space Grotesk Light" pitchFamily="2" charset="0"/>
                <a:cs typeface="Space Grotesk Light" pitchFamily="2" charset="0"/>
              </a:rPr>
              <a:t> era ipsum dolor sit </a:t>
            </a:r>
            <a:r>
              <a:rPr lang="en-US" sz="1400" dirty="0" err="1">
                <a:solidFill>
                  <a:schemeClr val="bg1"/>
                </a:solidFill>
                <a:latin typeface="Space Grotesk Light" pitchFamily="2" charset="0"/>
                <a:cs typeface="Space Grotesk Light" pitchFamily="2" charset="0"/>
              </a:rPr>
              <a:t>condel</a:t>
            </a:r>
            <a:r>
              <a:rPr lang="en-US" sz="1400" dirty="0">
                <a:solidFill>
                  <a:schemeClr val="bg1"/>
                </a:solidFill>
                <a:latin typeface="Space Grotesk Light" pitchFamily="2" charset="0"/>
                <a:cs typeface="Space Grotesk Light" pitchFamily="2" charset="0"/>
              </a:rPr>
              <a:t> ax it </a:t>
            </a:r>
            <a:r>
              <a:rPr lang="en-US" sz="1400" dirty="0" err="1">
                <a:solidFill>
                  <a:schemeClr val="bg1"/>
                </a:solidFill>
                <a:latin typeface="Space Grotesk Light" pitchFamily="2" charset="0"/>
                <a:cs typeface="Space Grotesk Light" pitchFamily="2" charset="0"/>
              </a:rPr>
              <a:t>meto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losie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ture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goli</a:t>
            </a:r>
            <a:r>
              <a:rPr lang="en-US" sz="1400" dirty="0">
                <a:solidFill>
                  <a:schemeClr val="bg1"/>
                </a:solidFill>
                <a:latin typeface="Space Grotesk Light" pitchFamily="2" charset="0"/>
                <a:cs typeface="Space Grotesk Light" pitchFamily="2" charset="0"/>
              </a:rPr>
              <a:t> ire </a:t>
            </a:r>
            <a:r>
              <a:rPr lang="en-US" sz="1400" dirty="0" err="1">
                <a:solidFill>
                  <a:schemeClr val="bg1"/>
                </a:solidFill>
                <a:latin typeface="Space Grotesk Light" pitchFamily="2" charset="0"/>
                <a:cs typeface="Space Grotesk Light" pitchFamily="2" charset="0"/>
              </a:rPr>
              <a:t>commotiew</a:t>
            </a:r>
            <a:r>
              <a:rPr lang="en-US" sz="1400" dirty="0">
                <a:solidFill>
                  <a:schemeClr val="bg1"/>
                </a:solidFill>
                <a:latin typeface="Space Grotesk Light" pitchFamily="2" charset="0"/>
                <a:cs typeface="Space Grotesk Light" pitchFamily="2" charset="0"/>
              </a:rPr>
              <a:t> lor </a:t>
            </a:r>
            <a:r>
              <a:rPr lang="en-US" sz="1400" dirty="0" err="1">
                <a:solidFill>
                  <a:schemeClr val="bg1"/>
                </a:solidFill>
                <a:latin typeface="Space Grotesk Light" pitchFamily="2" charset="0"/>
                <a:cs typeface="Space Grotesk Light" pitchFamily="2" charset="0"/>
              </a:rPr>
              <a:t>ito</a:t>
            </a:r>
            <a:r>
              <a:rPr lang="en-US" sz="1400" dirty="0">
                <a:solidFill>
                  <a:schemeClr val="bg1"/>
                </a:solidFill>
                <a:latin typeface="Space Grotesk Light" pitchFamily="2" charset="0"/>
                <a:cs typeface="Space Grotesk Light" pitchFamily="2" charset="0"/>
              </a:rPr>
              <a:t> magna </a:t>
            </a:r>
            <a:r>
              <a:rPr lang="en-US" sz="1400" dirty="0" err="1">
                <a:solidFill>
                  <a:schemeClr val="bg1"/>
                </a:solidFill>
                <a:latin typeface="Space Grotesk Light" pitchFamily="2" charset="0"/>
                <a:cs typeface="Space Grotesk Light" pitchFamily="2" charset="0"/>
              </a:rPr>
              <a:t>zzril</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delenti</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uyogh</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tio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shdu</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esse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erat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exa</a:t>
            </a:r>
            <a:r>
              <a:rPr lang="en-US" sz="1400" dirty="0">
                <a:solidFill>
                  <a:schemeClr val="bg1"/>
                </a:solidFill>
                <a:latin typeface="Space Grotesk Light" pitchFamily="2" charset="0"/>
                <a:cs typeface="Space Grotesk Light" pitchFamily="2" charset="0"/>
              </a:rPr>
              <a:t> ae </a:t>
            </a:r>
            <a:r>
              <a:rPr lang="en-US" sz="1400" dirty="0" err="1">
                <a:solidFill>
                  <a:schemeClr val="bg1"/>
                </a:solidFill>
                <a:latin typeface="Space Grotesk Light" pitchFamily="2" charset="0"/>
                <a:cs typeface="Space Grotesk Light" pitchFamily="2" charset="0"/>
              </a:rPr>
              <a:t>tuol</a:t>
            </a:r>
            <a:r>
              <a:rPr lang="en-US" sz="1400" dirty="0">
                <a:solidFill>
                  <a:schemeClr val="bg1"/>
                </a:solidFill>
                <a:latin typeface="Space Grotesk Light" pitchFamily="2" charset="0"/>
                <a:cs typeface="Space Grotesk Light" pitchFamily="2" charset="0"/>
              </a:rPr>
              <a:t> era</a:t>
            </a:r>
            <a:endParaRPr lang="lt-LT" sz="1400" dirty="0">
              <a:solidFill>
                <a:schemeClr val="bg1"/>
              </a:solidFill>
              <a:latin typeface="Space Grotesk Light" pitchFamily="2" charset="0"/>
              <a:cs typeface="Space Grotesk Light" pitchFamily="2" charset="0"/>
            </a:endParaRPr>
          </a:p>
        </p:txBody>
      </p:sp>
      <p:sp>
        <p:nvSpPr>
          <p:cNvPr id="12" name="Text Placeholder 30">
            <a:extLst>
              <a:ext uri="{FF2B5EF4-FFF2-40B4-BE49-F238E27FC236}">
                <a16:creationId xmlns:a16="http://schemas.microsoft.com/office/drawing/2014/main" id="{0BDABEF6-21E7-434A-B5F0-0E0071F39860}"/>
              </a:ext>
            </a:extLst>
          </p:cNvPr>
          <p:cNvSpPr>
            <a:spLocks noGrp="1"/>
          </p:cNvSpPr>
          <p:nvPr>
            <p:ph type="body" sz="quarter" idx="47" hasCustomPrompt="1"/>
          </p:nvPr>
        </p:nvSpPr>
        <p:spPr>
          <a:xfrm>
            <a:off x="419385" y="439188"/>
            <a:ext cx="6331901" cy="315912"/>
          </a:xfrm>
        </p:spPr>
        <p:txBody>
          <a:bodyPr/>
          <a:lstStyle>
            <a:lvl1pPr marL="0" indent="0">
              <a:buNone/>
              <a:defRPr sz="1800">
                <a:latin typeface="Space Grotesk" pitchFamily="2" charset="-70"/>
                <a:cs typeface="Space Grotesk" pitchFamily="2" charset="-70"/>
              </a:defRPr>
            </a:lvl1pPr>
          </a:lstStyle>
          <a:p>
            <a:pPr lvl="0"/>
            <a:r>
              <a:rPr lang="en-US" dirty="0"/>
              <a:t>Lorem ipsum</a:t>
            </a:r>
            <a:endParaRPr lang="en-GB" dirty="0"/>
          </a:p>
        </p:txBody>
      </p:sp>
      <p:sp>
        <p:nvSpPr>
          <p:cNvPr id="14" name="Picture Placeholder 19">
            <a:extLst>
              <a:ext uri="{FF2B5EF4-FFF2-40B4-BE49-F238E27FC236}">
                <a16:creationId xmlns:a16="http://schemas.microsoft.com/office/drawing/2014/main" id="{05D43A66-BA42-4FF4-B8CD-7A164736BE25}"/>
              </a:ext>
            </a:extLst>
          </p:cNvPr>
          <p:cNvSpPr>
            <a:spLocks noGrp="1"/>
          </p:cNvSpPr>
          <p:nvPr>
            <p:ph type="pic" sz="quarter" idx="16" hasCustomPrompt="1"/>
          </p:nvPr>
        </p:nvSpPr>
        <p:spPr>
          <a:xfrm>
            <a:off x="9834403" y="302677"/>
            <a:ext cx="747153" cy="452423"/>
          </a:xfrm>
        </p:spPr>
        <p:txBody>
          <a:bodyPr anchor="ctr" anchorCtr="0">
            <a:normAutofit/>
          </a:bodyPr>
          <a:lstStyle>
            <a:lvl1pPr marL="0" indent="0" algn="ctr">
              <a:buNone/>
              <a:defRPr sz="1400">
                <a:solidFill>
                  <a:srgbClr val="1C2228"/>
                </a:solidFill>
                <a:latin typeface="Space Grotesk" pitchFamily="2" charset="-70"/>
                <a:cs typeface="Space Grotesk" pitchFamily="2" charset="-70"/>
              </a:defRPr>
            </a:lvl1pPr>
          </a:lstStyle>
          <a:p>
            <a:r>
              <a:rPr lang="lt-LT" dirty="0"/>
              <a:t>LOGO</a:t>
            </a:r>
            <a:endParaRPr lang="en-GB" dirty="0"/>
          </a:p>
        </p:txBody>
      </p:sp>
    </p:spTree>
    <p:extLst>
      <p:ext uri="{BB962C8B-B14F-4D97-AF65-F5344CB8AC3E}">
        <p14:creationId xmlns:p14="http://schemas.microsoft.com/office/powerpoint/2010/main" val="1496318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ontent">
    <p:spTree>
      <p:nvGrpSpPr>
        <p:cNvPr id="1" name=""/>
        <p:cNvGrpSpPr/>
        <p:nvPr/>
      </p:nvGrpSpPr>
      <p:grpSpPr>
        <a:xfrm>
          <a:off x="0" y="0"/>
          <a:ext cx="0" cy="0"/>
          <a:chOff x="0" y="0"/>
          <a:chExt cx="0" cy="0"/>
        </a:xfrm>
      </p:grpSpPr>
      <p:sp>
        <p:nvSpPr>
          <p:cNvPr id="3" name="Text Placeholder 45">
            <a:extLst>
              <a:ext uri="{FF2B5EF4-FFF2-40B4-BE49-F238E27FC236}">
                <a16:creationId xmlns:a16="http://schemas.microsoft.com/office/drawing/2014/main" id="{81369C77-49DB-45A0-A231-401EA1BBA69F}"/>
              </a:ext>
            </a:extLst>
          </p:cNvPr>
          <p:cNvSpPr>
            <a:spLocks noGrp="1"/>
          </p:cNvSpPr>
          <p:nvPr>
            <p:ph type="body" sz="quarter" idx="13" hasCustomPrompt="1"/>
          </p:nvPr>
        </p:nvSpPr>
        <p:spPr>
          <a:xfrm>
            <a:off x="1014170" y="1610945"/>
            <a:ext cx="4756247" cy="461665"/>
          </a:xfrm>
        </p:spPr>
        <p:txBody>
          <a:bodyPr wrap="square">
            <a:spAutoFit/>
          </a:bodyPr>
          <a:lstStyle>
            <a:lvl1pPr marL="0" indent="0">
              <a:lnSpc>
                <a:spcPct val="100000"/>
              </a:lnSpc>
              <a:spcBef>
                <a:spcPts val="0"/>
              </a:spcBef>
              <a:spcAft>
                <a:spcPts val="0"/>
              </a:spcAft>
              <a:buNone/>
              <a:defRPr sz="2400" u="none" baseline="0">
                <a:solidFill>
                  <a:srgbClr val="1C2228"/>
                </a:solidFill>
                <a:uFill>
                  <a:solidFill>
                    <a:schemeClr val="bg1"/>
                  </a:solidFill>
                </a:uFill>
                <a:latin typeface="Space Grotesk Medium" pitchFamily="2" charset="-70"/>
                <a:cs typeface="Space Grotesk Medium" pitchFamily="2" charset="-70"/>
              </a:defRPr>
            </a:lvl1pPr>
          </a:lstStyle>
          <a:p>
            <a:pPr lvl="0"/>
            <a:r>
              <a:rPr lang="en-US" dirty="0"/>
              <a:t>Lorem ipsum dolor sit?</a:t>
            </a:r>
          </a:p>
        </p:txBody>
      </p:sp>
      <p:sp>
        <p:nvSpPr>
          <p:cNvPr id="4" name="Table Placeholder 9">
            <a:extLst>
              <a:ext uri="{FF2B5EF4-FFF2-40B4-BE49-F238E27FC236}">
                <a16:creationId xmlns:a16="http://schemas.microsoft.com/office/drawing/2014/main" id="{B595A7BA-6AB6-4C82-AD54-E4E9476CC13F}"/>
              </a:ext>
            </a:extLst>
          </p:cNvPr>
          <p:cNvSpPr>
            <a:spLocks noGrp="1"/>
          </p:cNvSpPr>
          <p:nvPr>
            <p:ph type="tbl" sz="quarter" idx="17"/>
          </p:nvPr>
        </p:nvSpPr>
        <p:spPr>
          <a:xfrm>
            <a:off x="1104749" y="2031217"/>
            <a:ext cx="3325529" cy="108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noFill/>
              </a:defRPr>
            </a:lvl1pPr>
          </a:lstStyle>
          <a:p>
            <a:endParaRPr lang="en-GB" dirty="0"/>
          </a:p>
        </p:txBody>
      </p:sp>
      <p:sp>
        <p:nvSpPr>
          <p:cNvPr id="5" name="Text Placeholder 50">
            <a:extLst>
              <a:ext uri="{FF2B5EF4-FFF2-40B4-BE49-F238E27FC236}">
                <a16:creationId xmlns:a16="http://schemas.microsoft.com/office/drawing/2014/main" id="{D249C4D5-5363-4096-B8FF-076EA64B08B8}"/>
              </a:ext>
            </a:extLst>
          </p:cNvPr>
          <p:cNvSpPr>
            <a:spLocks noGrp="1"/>
          </p:cNvSpPr>
          <p:nvPr>
            <p:ph type="body" sz="quarter" idx="18" hasCustomPrompt="1"/>
          </p:nvPr>
        </p:nvSpPr>
        <p:spPr>
          <a:xfrm>
            <a:off x="1014412" y="2074812"/>
            <a:ext cx="4751865" cy="1384995"/>
          </a:xfrm>
        </p:spPr>
        <p:txBody>
          <a:bodyPr wrap="square">
            <a:spAutoFit/>
          </a:bodyPr>
          <a:lstStyle>
            <a:lvl1pPr marL="0" indent="0">
              <a:lnSpc>
                <a:spcPct val="100000"/>
              </a:lnSpc>
              <a:spcBef>
                <a:spcPts val="0"/>
              </a:spcBef>
              <a:buNone/>
              <a:defRPr sz="1400">
                <a:solidFill>
                  <a:srgbClr val="1C2228"/>
                </a:solidFill>
                <a:latin typeface="Space Grotesk Light" pitchFamily="2" charset="-70"/>
                <a:cs typeface="Space Grotesk Light" pitchFamily="2" charset="-70"/>
              </a:defRPr>
            </a:lvl1pPr>
          </a:lstStyle>
          <a:p>
            <a:r>
              <a:rPr lang="en-US" sz="1400" dirty="0">
                <a:solidFill>
                  <a:schemeClr val="bg1"/>
                </a:solidFill>
                <a:latin typeface="Space Grotesk Light" pitchFamily="2" charset="0"/>
                <a:cs typeface="Space Grotesk Light" pitchFamily="2" charset="0"/>
              </a:rPr>
              <a:t>Lorem ipsum dolor sit </a:t>
            </a:r>
            <a:r>
              <a:rPr lang="en-US" sz="1400" dirty="0" err="1">
                <a:solidFill>
                  <a:schemeClr val="bg1"/>
                </a:solidFill>
                <a:latin typeface="Space Grotesk Light" pitchFamily="2" charset="0"/>
                <a:cs typeface="Space Grotesk Light" pitchFamily="2" charset="0"/>
              </a:rPr>
              <a:t>condel</a:t>
            </a:r>
            <a:r>
              <a:rPr lang="en-US" sz="1400" dirty="0">
                <a:solidFill>
                  <a:schemeClr val="bg1"/>
                </a:solidFill>
                <a:latin typeface="Space Grotesk Light" pitchFamily="2" charset="0"/>
                <a:cs typeface="Space Grotesk Light" pitchFamily="2" charset="0"/>
              </a:rPr>
              <a:t> ax it </a:t>
            </a:r>
            <a:r>
              <a:rPr lang="en-US" sz="1400" dirty="0" err="1">
                <a:solidFill>
                  <a:schemeClr val="bg1"/>
                </a:solidFill>
                <a:latin typeface="Space Grotesk Light" pitchFamily="2" charset="0"/>
                <a:cs typeface="Space Grotesk Light" pitchFamily="2" charset="0"/>
              </a:rPr>
              <a:t>meto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losie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ture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goli</a:t>
            </a:r>
            <a:r>
              <a:rPr lang="en-US" sz="1400" dirty="0">
                <a:solidFill>
                  <a:schemeClr val="bg1"/>
                </a:solidFill>
                <a:latin typeface="Space Grotesk Light" pitchFamily="2" charset="0"/>
                <a:cs typeface="Space Grotesk Light" pitchFamily="2" charset="0"/>
              </a:rPr>
              <a:t> ire </a:t>
            </a:r>
            <a:r>
              <a:rPr lang="en-US" sz="1400" dirty="0" err="1">
                <a:solidFill>
                  <a:schemeClr val="bg1"/>
                </a:solidFill>
                <a:latin typeface="Space Grotesk Light" pitchFamily="2" charset="0"/>
                <a:cs typeface="Space Grotesk Light" pitchFamily="2" charset="0"/>
              </a:rPr>
              <a:t>commotiew</a:t>
            </a:r>
            <a:r>
              <a:rPr lang="en-US" sz="1400" dirty="0">
                <a:solidFill>
                  <a:schemeClr val="bg1"/>
                </a:solidFill>
                <a:latin typeface="Space Grotesk Light" pitchFamily="2" charset="0"/>
                <a:cs typeface="Space Grotesk Light" pitchFamily="2" charset="0"/>
              </a:rPr>
              <a:t> lor </a:t>
            </a:r>
            <a:r>
              <a:rPr lang="en-US" sz="1400" dirty="0" err="1">
                <a:solidFill>
                  <a:schemeClr val="bg1"/>
                </a:solidFill>
                <a:latin typeface="Space Grotesk Light" pitchFamily="2" charset="0"/>
                <a:cs typeface="Space Grotesk Light" pitchFamily="2" charset="0"/>
              </a:rPr>
              <a:t>ito</a:t>
            </a:r>
            <a:r>
              <a:rPr lang="en-US" sz="1400" dirty="0">
                <a:solidFill>
                  <a:schemeClr val="bg1"/>
                </a:solidFill>
                <a:latin typeface="Space Grotesk Light" pitchFamily="2" charset="0"/>
                <a:cs typeface="Space Grotesk Light" pitchFamily="2" charset="0"/>
              </a:rPr>
              <a:t> magna </a:t>
            </a:r>
            <a:r>
              <a:rPr lang="en-US" sz="1400" dirty="0" err="1">
                <a:solidFill>
                  <a:schemeClr val="bg1"/>
                </a:solidFill>
                <a:latin typeface="Space Grotesk Light" pitchFamily="2" charset="0"/>
                <a:cs typeface="Space Grotesk Light" pitchFamily="2" charset="0"/>
              </a:rPr>
              <a:t>zzril</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delenti</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uyogh</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tio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shdu</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esse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erat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exa</a:t>
            </a:r>
            <a:r>
              <a:rPr lang="en-US" sz="1400" dirty="0">
                <a:solidFill>
                  <a:schemeClr val="bg1"/>
                </a:solidFill>
                <a:latin typeface="Space Grotesk Light" pitchFamily="2" charset="0"/>
                <a:cs typeface="Space Grotesk Light" pitchFamily="2" charset="0"/>
              </a:rPr>
              <a:t> ae </a:t>
            </a:r>
            <a:r>
              <a:rPr lang="en-US" sz="1400" dirty="0" err="1">
                <a:solidFill>
                  <a:schemeClr val="bg1"/>
                </a:solidFill>
                <a:latin typeface="Space Grotesk Light" pitchFamily="2" charset="0"/>
                <a:cs typeface="Space Grotesk Light" pitchFamily="2" charset="0"/>
              </a:rPr>
              <a:t>tuol</a:t>
            </a:r>
            <a:r>
              <a:rPr lang="en-US" sz="1400" dirty="0">
                <a:solidFill>
                  <a:schemeClr val="bg1"/>
                </a:solidFill>
                <a:latin typeface="Space Grotesk Light" pitchFamily="2" charset="0"/>
                <a:cs typeface="Space Grotesk Light" pitchFamily="2" charset="0"/>
              </a:rPr>
              <a:t> era ipsum dolor sit </a:t>
            </a:r>
            <a:r>
              <a:rPr lang="en-US" sz="1400" dirty="0" err="1">
                <a:solidFill>
                  <a:schemeClr val="bg1"/>
                </a:solidFill>
                <a:latin typeface="Space Grotesk Light" pitchFamily="2" charset="0"/>
                <a:cs typeface="Space Grotesk Light" pitchFamily="2" charset="0"/>
              </a:rPr>
              <a:t>condel</a:t>
            </a:r>
            <a:r>
              <a:rPr lang="en-US" sz="1400" dirty="0">
                <a:solidFill>
                  <a:schemeClr val="bg1"/>
                </a:solidFill>
                <a:latin typeface="Space Grotesk Light" pitchFamily="2" charset="0"/>
                <a:cs typeface="Space Grotesk Light" pitchFamily="2" charset="0"/>
              </a:rPr>
              <a:t> ax it </a:t>
            </a:r>
            <a:r>
              <a:rPr lang="en-US" sz="1400" dirty="0" err="1">
                <a:solidFill>
                  <a:schemeClr val="bg1"/>
                </a:solidFill>
                <a:latin typeface="Space Grotesk Light" pitchFamily="2" charset="0"/>
                <a:cs typeface="Space Grotesk Light" pitchFamily="2" charset="0"/>
              </a:rPr>
              <a:t>meto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losie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ture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goli</a:t>
            </a:r>
            <a:r>
              <a:rPr lang="en-US" sz="1400" dirty="0">
                <a:solidFill>
                  <a:schemeClr val="bg1"/>
                </a:solidFill>
                <a:latin typeface="Space Grotesk Light" pitchFamily="2" charset="0"/>
                <a:cs typeface="Space Grotesk Light" pitchFamily="2" charset="0"/>
              </a:rPr>
              <a:t> ire </a:t>
            </a:r>
            <a:r>
              <a:rPr lang="en-US" sz="1400" dirty="0" err="1">
                <a:solidFill>
                  <a:schemeClr val="bg1"/>
                </a:solidFill>
                <a:latin typeface="Space Grotesk Light" pitchFamily="2" charset="0"/>
                <a:cs typeface="Space Grotesk Light" pitchFamily="2" charset="0"/>
              </a:rPr>
              <a:t>commotiew</a:t>
            </a:r>
            <a:r>
              <a:rPr lang="en-US" sz="1400" dirty="0">
                <a:solidFill>
                  <a:schemeClr val="bg1"/>
                </a:solidFill>
                <a:latin typeface="Space Grotesk Light" pitchFamily="2" charset="0"/>
                <a:cs typeface="Space Grotesk Light" pitchFamily="2" charset="0"/>
              </a:rPr>
              <a:t> lor </a:t>
            </a:r>
            <a:r>
              <a:rPr lang="en-US" sz="1400" dirty="0" err="1">
                <a:solidFill>
                  <a:schemeClr val="bg1"/>
                </a:solidFill>
                <a:latin typeface="Space Grotesk Light" pitchFamily="2" charset="0"/>
                <a:cs typeface="Space Grotesk Light" pitchFamily="2" charset="0"/>
              </a:rPr>
              <a:t>ito</a:t>
            </a:r>
            <a:r>
              <a:rPr lang="en-US" sz="1400" dirty="0">
                <a:solidFill>
                  <a:schemeClr val="bg1"/>
                </a:solidFill>
                <a:latin typeface="Space Grotesk Light" pitchFamily="2" charset="0"/>
                <a:cs typeface="Space Grotesk Light" pitchFamily="2" charset="0"/>
              </a:rPr>
              <a:t> magna </a:t>
            </a:r>
            <a:r>
              <a:rPr lang="en-US" sz="1400" dirty="0" err="1">
                <a:solidFill>
                  <a:schemeClr val="bg1"/>
                </a:solidFill>
                <a:latin typeface="Space Grotesk Light" pitchFamily="2" charset="0"/>
                <a:cs typeface="Space Grotesk Light" pitchFamily="2" charset="0"/>
              </a:rPr>
              <a:t>zzril</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delenti</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uyogh</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tio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shdu</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esse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erat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exa</a:t>
            </a:r>
            <a:r>
              <a:rPr lang="en-US" sz="1400" dirty="0">
                <a:solidFill>
                  <a:schemeClr val="bg1"/>
                </a:solidFill>
                <a:latin typeface="Space Grotesk Light" pitchFamily="2" charset="0"/>
                <a:cs typeface="Space Grotesk Light" pitchFamily="2" charset="0"/>
              </a:rPr>
              <a:t> ae </a:t>
            </a:r>
            <a:r>
              <a:rPr lang="en-US" sz="1400" dirty="0" err="1">
                <a:solidFill>
                  <a:schemeClr val="bg1"/>
                </a:solidFill>
                <a:latin typeface="Space Grotesk Light" pitchFamily="2" charset="0"/>
                <a:cs typeface="Space Grotesk Light" pitchFamily="2" charset="0"/>
              </a:rPr>
              <a:t>tuol</a:t>
            </a:r>
            <a:r>
              <a:rPr lang="en-US" sz="1400" dirty="0">
                <a:solidFill>
                  <a:schemeClr val="bg1"/>
                </a:solidFill>
                <a:latin typeface="Space Grotesk Light" pitchFamily="2" charset="0"/>
                <a:cs typeface="Space Grotesk Light" pitchFamily="2" charset="0"/>
              </a:rPr>
              <a:t> era</a:t>
            </a:r>
            <a:endParaRPr lang="lt-LT" sz="1400" dirty="0">
              <a:solidFill>
                <a:schemeClr val="bg1"/>
              </a:solidFill>
              <a:latin typeface="Space Grotesk Light" pitchFamily="2" charset="0"/>
              <a:cs typeface="Space Grotesk Light" pitchFamily="2" charset="0"/>
            </a:endParaRPr>
          </a:p>
        </p:txBody>
      </p:sp>
      <p:sp>
        <p:nvSpPr>
          <p:cNvPr id="6" name="Text Placeholder 45">
            <a:extLst>
              <a:ext uri="{FF2B5EF4-FFF2-40B4-BE49-F238E27FC236}">
                <a16:creationId xmlns:a16="http://schemas.microsoft.com/office/drawing/2014/main" id="{8859D6B4-367E-4BBC-B03A-911DCF58A0AA}"/>
              </a:ext>
            </a:extLst>
          </p:cNvPr>
          <p:cNvSpPr>
            <a:spLocks noGrp="1"/>
          </p:cNvSpPr>
          <p:nvPr>
            <p:ph type="body" sz="quarter" idx="21" hasCustomPrompt="1"/>
          </p:nvPr>
        </p:nvSpPr>
        <p:spPr>
          <a:xfrm>
            <a:off x="6407485" y="1608743"/>
            <a:ext cx="4756247" cy="461665"/>
          </a:xfrm>
        </p:spPr>
        <p:txBody>
          <a:bodyPr wrap="square">
            <a:spAutoFit/>
          </a:bodyPr>
          <a:lstStyle>
            <a:lvl1pPr marL="0" indent="0">
              <a:lnSpc>
                <a:spcPct val="100000"/>
              </a:lnSpc>
              <a:spcBef>
                <a:spcPts val="0"/>
              </a:spcBef>
              <a:spcAft>
                <a:spcPts val="0"/>
              </a:spcAft>
              <a:buNone/>
              <a:defRPr sz="2400" u="none" baseline="0">
                <a:solidFill>
                  <a:srgbClr val="1C2228"/>
                </a:solidFill>
                <a:uFill>
                  <a:solidFill>
                    <a:schemeClr val="bg1"/>
                  </a:solidFill>
                </a:uFill>
                <a:latin typeface="Space Grotesk Medium" pitchFamily="2" charset="-70"/>
                <a:cs typeface="Space Grotesk Medium" pitchFamily="2" charset="-70"/>
              </a:defRPr>
            </a:lvl1pPr>
          </a:lstStyle>
          <a:p>
            <a:pPr lvl="0"/>
            <a:r>
              <a:rPr lang="en-US" dirty="0"/>
              <a:t>Lorem ipsum dolor sit?</a:t>
            </a:r>
          </a:p>
        </p:txBody>
      </p:sp>
      <p:sp>
        <p:nvSpPr>
          <p:cNvPr id="7" name="Table Placeholder 9">
            <a:extLst>
              <a:ext uri="{FF2B5EF4-FFF2-40B4-BE49-F238E27FC236}">
                <a16:creationId xmlns:a16="http://schemas.microsoft.com/office/drawing/2014/main" id="{74420194-EEE4-458C-A118-AD0D76D97530}"/>
              </a:ext>
            </a:extLst>
          </p:cNvPr>
          <p:cNvSpPr>
            <a:spLocks noGrp="1"/>
          </p:cNvSpPr>
          <p:nvPr>
            <p:ph type="tbl" sz="quarter" idx="22"/>
          </p:nvPr>
        </p:nvSpPr>
        <p:spPr>
          <a:xfrm>
            <a:off x="6498064" y="2029015"/>
            <a:ext cx="3325529" cy="108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noFill/>
              </a:defRPr>
            </a:lvl1pPr>
          </a:lstStyle>
          <a:p>
            <a:endParaRPr lang="en-GB" dirty="0"/>
          </a:p>
        </p:txBody>
      </p:sp>
      <p:sp>
        <p:nvSpPr>
          <p:cNvPr id="8" name="Text Placeholder 50">
            <a:extLst>
              <a:ext uri="{FF2B5EF4-FFF2-40B4-BE49-F238E27FC236}">
                <a16:creationId xmlns:a16="http://schemas.microsoft.com/office/drawing/2014/main" id="{455FE8DB-4333-4BE9-ABE4-36FD23A220A2}"/>
              </a:ext>
            </a:extLst>
          </p:cNvPr>
          <p:cNvSpPr>
            <a:spLocks noGrp="1"/>
          </p:cNvSpPr>
          <p:nvPr>
            <p:ph type="body" sz="quarter" idx="23" hasCustomPrompt="1"/>
          </p:nvPr>
        </p:nvSpPr>
        <p:spPr>
          <a:xfrm>
            <a:off x="6407728" y="2072610"/>
            <a:ext cx="4751865" cy="1384995"/>
          </a:xfrm>
        </p:spPr>
        <p:txBody>
          <a:bodyPr wrap="square">
            <a:spAutoFit/>
          </a:bodyPr>
          <a:lstStyle>
            <a:lvl1pPr marL="0" indent="0">
              <a:lnSpc>
                <a:spcPct val="100000"/>
              </a:lnSpc>
              <a:spcBef>
                <a:spcPts val="0"/>
              </a:spcBef>
              <a:buNone/>
              <a:defRPr sz="1400">
                <a:solidFill>
                  <a:srgbClr val="1C2228"/>
                </a:solidFill>
                <a:latin typeface="Space Grotesk Light" pitchFamily="2" charset="-70"/>
                <a:cs typeface="Space Grotesk Light" pitchFamily="2" charset="-70"/>
              </a:defRPr>
            </a:lvl1pPr>
          </a:lstStyle>
          <a:p>
            <a:r>
              <a:rPr lang="en-US" sz="1400" dirty="0">
                <a:solidFill>
                  <a:schemeClr val="bg1"/>
                </a:solidFill>
                <a:latin typeface="Space Grotesk Light" pitchFamily="2" charset="0"/>
                <a:cs typeface="Space Grotesk Light" pitchFamily="2" charset="0"/>
              </a:rPr>
              <a:t>Lorem ipsum dolor sit </a:t>
            </a:r>
            <a:r>
              <a:rPr lang="en-US" sz="1400" dirty="0" err="1">
                <a:solidFill>
                  <a:schemeClr val="bg1"/>
                </a:solidFill>
                <a:latin typeface="Space Grotesk Light" pitchFamily="2" charset="0"/>
                <a:cs typeface="Space Grotesk Light" pitchFamily="2" charset="0"/>
              </a:rPr>
              <a:t>condel</a:t>
            </a:r>
            <a:r>
              <a:rPr lang="en-US" sz="1400" dirty="0">
                <a:solidFill>
                  <a:schemeClr val="bg1"/>
                </a:solidFill>
                <a:latin typeface="Space Grotesk Light" pitchFamily="2" charset="0"/>
                <a:cs typeface="Space Grotesk Light" pitchFamily="2" charset="0"/>
              </a:rPr>
              <a:t> ax it </a:t>
            </a:r>
            <a:r>
              <a:rPr lang="en-US" sz="1400" dirty="0" err="1">
                <a:solidFill>
                  <a:schemeClr val="bg1"/>
                </a:solidFill>
                <a:latin typeface="Space Grotesk Light" pitchFamily="2" charset="0"/>
                <a:cs typeface="Space Grotesk Light" pitchFamily="2" charset="0"/>
              </a:rPr>
              <a:t>meto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losie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ture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goli</a:t>
            </a:r>
            <a:r>
              <a:rPr lang="en-US" sz="1400" dirty="0">
                <a:solidFill>
                  <a:schemeClr val="bg1"/>
                </a:solidFill>
                <a:latin typeface="Space Grotesk Light" pitchFamily="2" charset="0"/>
                <a:cs typeface="Space Grotesk Light" pitchFamily="2" charset="0"/>
              </a:rPr>
              <a:t> ire </a:t>
            </a:r>
            <a:r>
              <a:rPr lang="en-US" sz="1400" dirty="0" err="1">
                <a:solidFill>
                  <a:schemeClr val="bg1"/>
                </a:solidFill>
                <a:latin typeface="Space Grotesk Light" pitchFamily="2" charset="0"/>
                <a:cs typeface="Space Grotesk Light" pitchFamily="2" charset="0"/>
              </a:rPr>
              <a:t>commotiew</a:t>
            </a:r>
            <a:r>
              <a:rPr lang="en-US" sz="1400" dirty="0">
                <a:solidFill>
                  <a:schemeClr val="bg1"/>
                </a:solidFill>
                <a:latin typeface="Space Grotesk Light" pitchFamily="2" charset="0"/>
                <a:cs typeface="Space Grotesk Light" pitchFamily="2" charset="0"/>
              </a:rPr>
              <a:t> lor </a:t>
            </a:r>
            <a:r>
              <a:rPr lang="en-US" sz="1400" dirty="0" err="1">
                <a:solidFill>
                  <a:schemeClr val="bg1"/>
                </a:solidFill>
                <a:latin typeface="Space Grotesk Light" pitchFamily="2" charset="0"/>
                <a:cs typeface="Space Grotesk Light" pitchFamily="2" charset="0"/>
              </a:rPr>
              <a:t>ito</a:t>
            </a:r>
            <a:r>
              <a:rPr lang="en-US" sz="1400" dirty="0">
                <a:solidFill>
                  <a:schemeClr val="bg1"/>
                </a:solidFill>
                <a:latin typeface="Space Grotesk Light" pitchFamily="2" charset="0"/>
                <a:cs typeface="Space Grotesk Light" pitchFamily="2" charset="0"/>
              </a:rPr>
              <a:t> magna </a:t>
            </a:r>
            <a:r>
              <a:rPr lang="en-US" sz="1400" dirty="0" err="1">
                <a:solidFill>
                  <a:schemeClr val="bg1"/>
                </a:solidFill>
                <a:latin typeface="Space Grotesk Light" pitchFamily="2" charset="0"/>
                <a:cs typeface="Space Grotesk Light" pitchFamily="2" charset="0"/>
              </a:rPr>
              <a:t>zzril</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delenti</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uyogh</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tio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shdu</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esse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erat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exa</a:t>
            </a:r>
            <a:r>
              <a:rPr lang="en-US" sz="1400" dirty="0">
                <a:solidFill>
                  <a:schemeClr val="bg1"/>
                </a:solidFill>
                <a:latin typeface="Space Grotesk Light" pitchFamily="2" charset="0"/>
                <a:cs typeface="Space Grotesk Light" pitchFamily="2" charset="0"/>
              </a:rPr>
              <a:t> ae </a:t>
            </a:r>
            <a:r>
              <a:rPr lang="en-US" sz="1400" dirty="0" err="1">
                <a:solidFill>
                  <a:schemeClr val="bg1"/>
                </a:solidFill>
                <a:latin typeface="Space Grotesk Light" pitchFamily="2" charset="0"/>
                <a:cs typeface="Space Grotesk Light" pitchFamily="2" charset="0"/>
              </a:rPr>
              <a:t>tuol</a:t>
            </a:r>
            <a:r>
              <a:rPr lang="en-US" sz="1400" dirty="0">
                <a:solidFill>
                  <a:schemeClr val="bg1"/>
                </a:solidFill>
                <a:latin typeface="Space Grotesk Light" pitchFamily="2" charset="0"/>
                <a:cs typeface="Space Grotesk Light" pitchFamily="2" charset="0"/>
              </a:rPr>
              <a:t> era ipsum dolor sit </a:t>
            </a:r>
            <a:r>
              <a:rPr lang="en-US" sz="1400" dirty="0" err="1">
                <a:solidFill>
                  <a:schemeClr val="bg1"/>
                </a:solidFill>
                <a:latin typeface="Space Grotesk Light" pitchFamily="2" charset="0"/>
                <a:cs typeface="Space Grotesk Light" pitchFamily="2" charset="0"/>
              </a:rPr>
              <a:t>condel</a:t>
            </a:r>
            <a:r>
              <a:rPr lang="en-US" sz="1400" dirty="0">
                <a:solidFill>
                  <a:schemeClr val="bg1"/>
                </a:solidFill>
                <a:latin typeface="Space Grotesk Light" pitchFamily="2" charset="0"/>
                <a:cs typeface="Space Grotesk Light" pitchFamily="2" charset="0"/>
              </a:rPr>
              <a:t> ax it </a:t>
            </a:r>
            <a:r>
              <a:rPr lang="en-US" sz="1400" dirty="0" err="1">
                <a:solidFill>
                  <a:schemeClr val="bg1"/>
                </a:solidFill>
                <a:latin typeface="Space Grotesk Light" pitchFamily="2" charset="0"/>
                <a:cs typeface="Space Grotesk Light" pitchFamily="2" charset="0"/>
              </a:rPr>
              <a:t>meto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losie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ture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goli</a:t>
            </a:r>
            <a:r>
              <a:rPr lang="en-US" sz="1400" dirty="0">
                <a:solidFill>
                  <a:schemeClr val="bg1"/>
                </a:solidFill>
                <a:latin typeface="Space Grotesk Light" pitchFamily="2" charset="0"/>
                <a:cs typeface="Space Grotesk Light" pitchFamily="2" charset="0"/>
              </a:rPr>
              <a:t> ire </a:t>
            </a:r>
            <a:r>
              <a:rPr lang="en-US" sz="1400" dirty="0" err="1">
                <a:solidFill>
                  <a:schemeClr val="bg1"/>
                </a:solidFill>
                <a:latin typeface="Space Grotesk Light" pitchFamily="2" charset="0"/>
                <a:cs typeface="Space Grotesk Light" pitchFamily="2" charset="0"/>
              </a:rPr>
              <a:t>commotiew</a:t>
            </a:r>
            <a:r>
              <a:rPr lang="en-US" sz="1400" dirty="0">
                <a:solidFill>
                  <a:schemeClr val="bg1"/>
                </a:solidFill>
                <a:latin typeface="Space Grotesk Light" pitchFamily="2" charset="0"/>
                <a:cs typeface="Space Grotesk Light" pitchFamily="2" charset="0"/>
              </a:rPr>
              <a:t> lor </a:t>
            </a:r>
            <a:r>
              <a:rPr lang="en-US" sz="1400" dirty="0" err="1">
                <a:solidFill>
                  <a:schemeClr val="bg1"/>
                </a:solidFill>
                <a:latin typeface="Space Grotesk Light" pitchFamily="2" charset="0"/>
                <a:cs typeface="Space Grotesk Light" pitchFamily="2" charset="0"/>
              </a:rPr>
              <a:t>ito</a:t>
            </a:r>
            <a:r>
              <a:rPr lang="en-US" sz="1400" dirty="0">
                <a:solidFill>
                  <a:schemeClr val="bg1"/>
                </a:solidFill>
                <a:latin typeface="Space Grotesk Light" pitchFamily="2" charset="0"/>
                <a:cs typeface="Space Grotesk Light" pitchFamily="2" charset="0"/>
              </a:rPr>
              <a:t> magna </a:t>
            </a:r>
            <a:r>
              <a:rPr lang="en-US" sz="1400" dirty="0" err="1">
                <a:solidFill>
                  <a:schemeClr val="bg1"/>
                </a:solidFill>
                <a:latin typeface="Space Grotesk Light" pitchFamily="2" charset="0"/>
                <a:cs typeface="Space Grotesk Light" pitchFamily="2" charset="0"/>
              </a:rPr>
              <a:t>zzril</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delenti</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uyogh</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tio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shdu</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esse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erat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exa</a:t>
            </a:r>
            <a:r>
              <a:rPr lang="en-US" sz="1400" dirty="0">
                <a:solidFill>
                  <a:schemeClr val="bg1"/>
                </a:solidFill>
                <a:latin typeface="Space Grotesk Light" pitchFamily="2" charset="0"/>
                <a:cs typeface="Space Grotesk Light" pitchFamily="2" charset="0"/>
              </a:rPr>
              <a:t> ae </a:t>
            </a:r>
            <a:r>
              <a:rPr lang="en-US" sz="1400" dirty="0" err="1">
                <a:solidFill>
                  <a:schemeClr val="bg1"/>
                </a:solidFill>
                <a:latin typeface="Space Grotesk Light" pitchFamily="2" charset="0"/>
                <a:cs typeface="Space Grotesk Light" pitchFamily="2" charset="0"/>
              </a:rPr>
              <a:t>tuol</a:t>
            </a:r>
            <a:r>
              <a:rPr lang="en-US" sz="1400" dirty="0">
                <a:solidFill>
                  <a:schemeClr val="bg1"/>
                </a:solidFill>
                <a:latin typeface="Space Grotesk Light" pitchFamily="2" charset="0"/>
                <a:cs typeface="Space Grotesk Light" pitchFamily="2" charset="0"/>
              </a:rPr>
              <a:t> era</a:t>
            </a:r>
            <a:endParaRPr lang="lt-LT" sz="1400" dirty="0">
              <a:solidFill>
                <a:schemeClr val="bg1"/>
              </a:solidFill>
              <a:latin typeface="Space Grotesk Light" pitchFamily="2" charset="0"/>
              <a:cs typeface="Space Grotesk Light" pitchFamily="2" charset="0"/>
            </a:endParaRPr>
          </a:p>
        </p:txBody>
      </p:sp>
      <p:sp>
        <p:nvSpPr>
          <p:cNvPr id="9" name="Text Placeholder 45">
            <a:extLst>
              <a:ext uri="{FF2B5EF4-FFF2-40B4-BE49-F238E27FC236}">
                <a16:creationId xmlns:a16="http://schemas.microsoft.com/office/drawing/2014/main" id="{10A65D0A-36AF-4A80-8EA7-53EF12E89116}"/>
              </a:ext>
            </a:extLst>
          </p:cNvPr>
          <p:cNvSpPr>
            <a:spLocks noGrp="1"/>
          </p:cNvSpPr>
          <p:nvPr>
            <p:ph type="body" sz="quarter" idx="24" hasCustomPrompt="1"/>
          </p:nvPr>
        </p:nvSpPr>
        <p:spPr>
          <a:xfrm>
            <a:off x="1010274" y="4054108"/>
            <a:ext cx="4756247" cy="461665"/>
          </a:xfrm>
        </p:spPr>
        <p:txBody>
          <a:bodyPr wrap="square">
            <a:spAutoFit/>
          </a:bodyPr>
          <a:lstStyle>
            <a:lvl1pPr marL="0" indent="0">
              <a:lnSpc>
                <a:spcPct val="100000"/>
              </a:lnSpc>
              <a:spcBef>
                <a:spcPts val="0"/>
              </a:spcBef>
              <a:spcAft>
                <a:spcPts val="0"/>
              </a:spcAft>
              <a:buNone/>
              <a:defRPr sz="2400" u="none" baseline="0">
                <a:solidFill>
                  <a:srgbClr val="1C2228"/>
                </a:solidFill>
                <a:uFill>
                  <a:solidFill>
                    <a:schemeClr val="bg1"/>
                  </a:solidFill>
                </a:uFill>
                <a:latin typeface="Space Grotesk Medium" pitchFamily="2" charset="-70"/>
                <a:cs typeface="Space Grotesk Medium" pitchFamily="2" charset="-70"/>
              </a:defRPr>
            </a:lvl1pPr>
          </a:lstStyle>
          <a:p>
            <a:pPr lvl="0"/>
            <a:r>
              <a:rPr lang="en-US" dirty="0"/>
              <a:t>Lorem ipsum dolor sit?</a:t>
            </a:r>
          </a:p>
        </p:txBody>
      </p:sp>
      <p:sp>
        <p:nvSpPr>
          <p:cNvPr id="10" name="Table Placeholder 9">
            <a:extLst>
              <a:ext uri="{FF2B5EF4-FFF2-40B4-BE49-F238E27FC236}">
                <a16:creationId xmlns:a16="http://schemas.microsoft.com/office/drawing/2014/main" id="{7E52258A-02D7-43F5-BD6D-D79293ADCF04}"/>
              </a:ext>
            </a:extLst>
          </p:cNvPr>
          <p:cNvSpPr>
            <a:spLocks noGrp="1"/>
          </p:cNvSpPr>
          <p:nvPr>
            <p:ph type="tbl" sz="quarter" idx="25"/>
          </p:nvPr>
        </p:nvSpPr>
        <p:spPr>
          <a:xfrm>
            <a:off x="1100853" y="4474380"/>
            <a:ext cx="3325529" cy="108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noFill/>
              </a:defRPr>
            </a:lvl1pPr>
          </a:lstStyle>
          <a:p>
            <a:endParaRPr lang="en-GB" dirty="0"/>
          </a:p>
        </p:txBody>
      </p:sp>
      <p:sp>
        <p:nvSpPr>
          <p:cNvPr id="11" name="Text Placeholder 50">
            <a:extLst>
              <a:ext uri="{FF2B5EF4-FFF2-40B4-BE49-F238E27FC236}">
                <a16:creationId xmlns:a16="http://schemas.microsoft.com/office/drawing/2014/main" id="{CD3BE53E-02FE-4BC3-8B44-D23F5C170A88}"/>
              </a:ext>
            </a:extLst>
          </p:cNvPr>
          <p:cNvSpPr>
            <a:spLocks noGrp="1"/>
          </p:cNvSpPr>
          <p:nvPr>
            <p:ph type="body" sz="quarter" idx="26" hasCustomPrompt="1"/>
          </p:nvPr>
        </p:nvSpPr>
        <p:spPr>
          <a:xfrm>
            <a:off x="1010516" y="4517975"/>
            <a:ext cx="4755761" cy="1384995"/>
          </a:xfrm>
        </p:spPr>
        <p:txBody>
          <a:bodyPr wrap="square">
            <a:spAutoFit/>
          </a:bodyPr>
          <a:lstStyle>
            <a:lvl1pPr marL="0" indent="0">
              <a:lnSpc>
                <a:spcPct val="100000"/>
              </a:lnSpc>
              <a:spcBef>
                <a:spcPts val="0"/>
              </a:spcBef>
              <a:buNone/>
              <a:defRPr sz="1400">
                <a:solidFill>
                  <a:srgbClr val="1C2228"/>
                </a:solidFill>
                <a:latin typeface="Space Grotesk Light" pitchFamily="2" charset="-70"/>
                <a:cs typeface="Space Grotesk Light" pitchFamily="2" charset="-70"/>
              </a:defRPr>
            </a:lvl1pPr>
          </a:lstStyle>
          <a:p>
            <a:r>
              <a:rPr lang="en-US" sz="1400" dirty="0">
                <a:solidFill>
                  <a:schemeClr val="bg1"/>
                </a:solidFill>
                <a:latin typeface="Space Grotesk Light" pitchFamily="2" charset="0"/>
                <a:cs typeface="Space Grotesk Light" pitchFamily="2" charset="0"/>
              </a:rPr>
              <a:t>Lorem ipsum dolor sit </a:t>
            </a:r>
            <a:r>
              <a:rPr lang="en-US" sz="1400" dirty="0" err="1">
                <a:solidFill>
                  <a:schemeClr val="bg1"/>
                </a:solidFill>
                <a:latin typeface="Space Grotesk Light" pitchFamily="2" charset="0"/>
                <a:cs typeface="Space Grotesk Light" pitchFamily="2" charset="0"/>
              </a:rPr>
              <a:t>condel</a:t>
            </a:r>
            <a:r>
              <a:rPr lang="en-US" sz="1400" dirty="0">
                <a:solidFill>
                  <a:schemeClr val="bg1"/>
                </a:solidFill>
                <a:latin typeface="Space Grotesk Light" pitchFamily="2" charset="0"/>
                <a:cs typeface="Space Grotesk Light" pitchFamily="2" charset="0"/>
              </a:rPr>
              <a:t> ax it </a:t>
            </a:r>
            <a:r>
              <a:rPr lang="en-US" sz="1400" dirty="0" err="1">
                <a:solidFill>
                  <a:schemeClr val="bg1"/>
                </a:solidFill>
                <a:latin typeface="Space Grotesk Light" pitchFamily="2" charset="0"/>
                <a:cs typeface="Space Grotesk Light" pitchFamily="2" charset="0"/>
              </a:rPr>
              <a:t>meto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losie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ture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goli</a:t>
            </a:r>
            <a:r>
              <a:rPr lang="en-US" sz="1400" dirty="0">
                <a:solidFill>
                  <a:schemeClr val="bg1"/>
                </a:solidFill>
                <a:latin typeface="Space Grotesk Light" pitchFamily="2" charset="0"/>
                <a:cs typeface="Space Grotesk Light" pitchFamily="2" charset="0"/>
              </a:rPr>
              <a:t> ire </a:t>
            </a:r>
            <a:r>
              <a:rPr lang="en-US" sz="1400" dirty="0" err="1">
                <a:solidFill>
                  <a:schemeClr val="bg1"/>
                </a:solidFill>
                <a:latin typeface="Space Grotesk Light" pitchFamily="2" charset="0"/>
                <a:cs typeface="Space Grotesk Light" pitchFamily="2" charset="0"/>
              </a:rPr>
              <a:t>commotiew</a:t>
            </a:r>
            <a:r>
              <a:rPr lang="en-US" sz="1400" dirty="0">
                <a:solidFill>
                  <a:schemeClr val="bg1"/>
                </a:solidFill>
                <a:latin typeface="Space Grotesk Light" pitchFamily="2" charset="0"/>
                <a:cs typeface="Space Grotesk Light" pitchFamily="2" charset="0"/>
              </a:rPr>
              <a:t> lor </a:t>
            </a:r>
            <a:r>
              <a:rPr lang="en-US" sz="1400" dirty="0" err="1">
                <a:solidFill>
                  <a:schemeClr val="bg1"/>
                </a:solidFill>
                <a:latin typeface="Space Grotesk Light" pitchFamily="2" charset="0"/>
                <a:cs typeface="Space Grotesk Light" pitchFamily="2" charset="0"/>
              </a:rPr>
              <a:t>ito</a:t>
            </a:r>
            <a:r>
              <a:rPr lang="en-US" sz="1400" dirty="0">
                <a:solidFill>
                  <a:schemeClr val="bg1"/>
                </a:solidFill>
                <a:latin typeface="Space Grotesk Light" pitchFamily="2" charset="0"/>
                <a:cs typeface="Space Grotesk Light" pitchFamily="2" charset="0"/>
              </a:rPr>
              <a:t> magna </a:t>
            </a:r>
            <a:r>
              <a:rPr lang="en-US" sz="1400" dirty="0" err="1">
                <a:solidFill>
                  <a:schemeClr val="bg1"/>
                </a:solidFill>
                <a:latin typeface="Space Grotesk Light" pitchFamily="2" charset="0"/>
                <a:cs typeface="Space Grotesk Light" pitchFamily="2" charset="0"/>
              </a:rPr>
              <a:t>zzril</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delenti</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uyogh</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tio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shdu</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esse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erat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exa</a:t>
            </a:r>
            <a:r>
              <a:rPr lang="en-US" sz="1400" dirty="0">
                <a:solidFill>
                  <a:schemeClr val="bg1"/>
                </a:solidFill>
                <a:latin typeface="Space Grotesk Light" pitchFamily="2" charset="0"/>
                <a:cs typeface="Space Grotesk Light" pitchFamily="2" charset="0"/>
              </a:rPr>
              <a:t> ae </a:t>
            </a:r>
            <a:r>
              <a:rPr lang="en-US" sz="1400" dirty="0" err="1">
                <a:solidFill>
                  <a:schemeClr val="bg1"/>
                </a:solidFill>
                <a:latin typeface="Space Grotesk Light" pitchFamily="2" charset="0"/>
                <a:cs typeface="Space Grotesk Light" pitchFamily="2" charset="0"/>
              </a:rPr>
              <a:t>tuol</a:t>
            </a:r>
            <a:r>
              <a:rPr lang="en-US" sz="1400" dirty="0">
                <a:solidFill>
                  <a:schemeClr val="bg1"/>
                </a:solidFill>
                <a:latin typeface="Space Grotesk Light" pitchFamily="2" charset="0"/>
                <a:cs typeface="Space Grotesk Light" pitchFamily="2" charset="0"/>
              </a:rPr>
              <a:t> era ipsum dolor sit </a:t>
            </a:r>
            <a:r>
              <a:rPr lang="en-US" sz="1400" dirty="0" err="1">
                <a:solidFill>
                  <a:schemeClr val="bg1"/>
                </a:solidFill>
                <a:latin typeface="Space Grotesk Light" pitchFamily="2" charset="0"/>
                <a:cs typeface="Space Grotesk Light" pitchFamily="2" charset="0"/>
              </a:rPr>
              <a:t>condel</a:t>
            </a:r>
            <a:r>
              <a:rPr lang="en-US" sz="1400" dirty="0">
                <a:solidFill>
                  <a:schemeClr val="bg1"/>
                </a:solidFill>
                <a:latin typeface="Space Grotesk Light" pitchFamily="2" charset="0"/>
                <a:cs typeface="Space Grotesk Light" pitchFamily="2" charset="0"/>
              </a:rPr>
              <a:t> ax it </a:t>
            </a:r>
            <a:r>
              <a:rPr lang="en-US" sz="1400" dirty="0" err="1">
                <a:solidFill>
                  <a:schemeClr val="bg1"/>
                </a:solidFill>
                <a:latin typeface="Space Grotesk Light" pitchFamily="2" charset="0"/>
                <a:cs typeface="Space Grotesk Light" pitchFamily="2" charset="0"/>
              </a:rPr>
              <a:t>meto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losie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ture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goli</a:t>
            </a:r>
            <a:r>
              <a:rPr lang="en-US" sz="1400" dirty="0">
                <a:solidFill>
                  <a:schemeClr val="bg1"/>
                </a:solidFill>
                <a:latin typeface="Space Grotesk Light" pitchFamily="2" charset="0"/>
                <a:cs typeface="Space Grotesk Light" pitchFamily="2" charset="0"/>
              </a:rPr>
              <a:t> ire </a:t>
            </a:r>
            <a:r>
              <a:rPr lang="en-US" sz="1400" dirty="0" err="1">
                <a:solidFill>
                  <a:schemeClr val="bg1"/>
                </a:solidFill>
                <a:latin typeface="Space Grotesk Light" pitchFamily="2" charset="0"/>
                <a:cs typeface="Space Grotesk Light" pitchFamily="2" charset="0"/>
              </a:rPr>
              <a:t>commotiew</a:t>
            </a:r>
            <a:r>
              <a:rPr lang="en-US" sz="1400" dirty="0">
                <a:solidFill>
                  <a:schemeClr val="bg1"/>
                </a:solidFill>
                <a:latin typeface="Space Grotesk Light" pitchFamily="2" charset="0"/>
                <a:cs typeface="Space Grotesk Light" pitchFamily="2" charset="0"/>
              </a:rPr>
              <a:t> lor </a:t>
            </a:r>
            <a:r>
              <a:rPr lang="en-US" sz="1400" dirty="0" err="1">
                <a:solidFill>
                  <a:schemeClr val="bg1"/>
                </a:solidFill>
                <a:latin typeface="Space Grotesk Light" pitchFamily="2" charset="0"/>
                <a:cs typeface="Space Grotesk Light" pitchFamily="2" charset="0"/>
              </a:rPr>
              <a:t>ito</a:t>
            </a:r>
            <a:r>
              <a:rPr lang="en-US" sz="1400" dirty="0">
                <a:solidFill>
                  <a:schemeClr val="bg1"/>
                </a:solidFill>
                <a:latin typeface="Space Grotesk Light" pitchFamily="2" charset="0"/>
                <a:cs typeface="Space Grotesk Light" pitchFamily="2" charset="0"/>
              </a:rPr>
              <a:t> magna </a:t>
            </a:r>
            <a:r>
              <a:rPr lang="en-US" sz="1400" dirty="0" err="1">
                <a:solidFill>
                  <a:schemeClr val="bg1"/>
                </a:solidFill>
                <a:latin typeface="Space Grotesk Light" pitchFamily="2" charset="0"/>
                <a:cs typeface="Space Grotesk Light" pitchFamily="2" charset="0"/>
              </a:rPr>
              <a:t>zzril</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delenti</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uyogh</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tio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shdu</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esse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erat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exa</a:t>
            </a:r>
            <a:r>
              <a:rPr lang="en-US" sz="1400" dirty="0">
                <a:solidFill>
                  <a:schemeClr val="bg1"/>
                </a:solidFill>
                <a:latin typeface="Space Grotesk Light" pitchFamily="2" charset="0"/>
                <a:cs typeface="Space Grotesk Light" pitchFamily="2" charset="0"/>
              </a:rPr>
              <a:t> ae </a:t>
            </a:r>
            <a:r>
              <a:rPr lang="en-US" sz="1400" dirty="0" err="1">
                <a:solidFill>
                  <a:schemeClr val="bg1"/>
                </a:solidFill>
                <a:latin typeface="Space Grotesk Light" pitchFamily="2" charset="0"/>
                <a:cs typeface="Space Grotesk Light" pitchFamily="2" charset="0"/>
              </a:rPr>
              <a:t>tuol</a:t>
            </a:r>
            <a:r>
              <a:rPr lang="en-US" sz="1400" dirty="0">
                <a:solidFill>
                  <a:schemeClr val="bg1"/>
                </a:solidFill>
                <a:latin typeface="Space Grotesk Light" pitchFamily="2" charset="0"/>
                <a:cs typeface="Space Grotesk Light" pitchFamily="2" charset="0"/>
              </a:rPr>
              <a:t> era</a:t>
            </a:r>
            <a:endParaRPr lang="lt-LT" sz="1400" dirty="0">
              <a:solidFill>
                <a:schemeClr val="bg1"/>
              </a:solidFill>
              <a:latin typeface="Space Grotesk Light" pitchFamily="2" charset="0"/>
              <a:cs typeface="Space Grotesk Light" pitchFamily="2" charset="0"/>
            </a:endParaRPr>
          </a:p>
        </p:txBody>
      </p:sp>
      <p:sp>
        <p:nvSpPr>
          <p:cNvPr id="12" name="Text Placeholder 45">
            <a:extLst>
              <a:ext uri="{FF2B5EF4-FFF2-40B4-BE49-F238E27FC236}">
                <a16:creationId xmlns:a16="http://schemas.microsoft.com/office/drawing/2014/main" id="{A3E9F293-6E07-4158-8CC9-91CCC8996EE3}"/>
              </a:ext>
            </a:extLst>
          </p:cNvPr>
          <p:cNvSpPr>
            <a:spLocks noGrp="1"/>
          </p:cNvSpPr>
          <p:nvPr>
            <p:ph type="body" sz="quarter" idx="28" hasCustomPrompt="1"/>
          </p:nvPr>
        </p:nvSpPr>
        <p:spPr>
          <a:xfrm>
            <a:off x="6403589" y="4051906"/>
            <a:ext cx="4756004" cy="461665"/>
          </a:xfrm>
        </p:spPr>
        <p:txBody>
          <a:bodyPr wrap="square">
            <a:spAutoFit/>
          </a:bodyPr>
          <a:lstStyle>
            <a:lvl1pPr marL="0" indent="0">
              <a:lnSpc>
                <a:spcPct val="100000"/>
              </a:lnSpc>
              <a:spcBef>
                <a:spcPts val="0"/>
              </a:spcBef>
              <a:spcAft>
                <a:spcPts val="0"/>
              </a:spcAft>
              <a:buNone/>
              <a:defRPr sz="2400" u="none" baseline="0">
                <a:solidFill>
                  <a:srgbClr val="1C2228"/>
                </a:solidFill>
                <a:uFill>
                  <a:solidFill>
                    <a:schemeClr val="bg1"/>
                  </a:solidFill>
                </a:uFill>
                <a:latin typeface="Space Grotesk Medium" pitchFamily="2" charset="-70"/>
                <a:cs typeface="Space Grotesk Medium" pitchFamily="2" charset="-70"/>
              </a:defRPr>
            </a:lvl1pPr>
          </a:lstStyle>
          <a:p>
            <a:pPr lvl="0"/>
            <a:r>
              <a:rPr lang="en-US" dirty="0"/>
              <a:t>Lorem ipsum dolor sit?</a:t>
            </a:r>
          </a:p>
        </p:txBody>
      </p:sp>
      <p:sp>
        <p:nvSpPr>
          <p:cNvPr id="13" name="Table Placeholder 9">
            <a:extLst>
              <a:ext uri="{FF2B5EF4-FFF2-40B4-BE49-F238E27FC236}">
                <a16:creationId xmlns:a16="http://schemas.microsoft.com/office/drawing/2014/main" id="{29B5CD5A-615D-406A-B832-A32886DAA310}"/>
              </a:ext>
            </a:extLst>
          </p:cNvPr>
          <p:cNvSpPr>
            <a:spLocks noGrp="1"/>
          </p:cNvSpPr>
          <p:nvPr>
            <p:ph type="tbl" sz="quarter" idx="29"/>
          </p:nvPr>
        </p:nvSpPr>
        <p:spPr>
          <a:xfrm>
            <a:off x="6494168" y="4472178"/>
            <a:ext cx="3325529" cy="10800"/>
          </a:xfrm>
          <a:solidFill>
            <a:srgbClr val="1C2228"/>
          </a:solidFill>
          <a:ln>
            <a:noFill/>
            <a:extLst>
              <a:ext uri="{C807C97D-BFC1-408E-A445-0C87EB9F89A2}">
                <ask:lineSketchStyleProps xmlns:ask="http://schemas.microsoft.com/office/drawing/2018/sketchyshape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a:lstStyle>
            <a:lvl1pPr marL="0" indent="0">
              <a:buNone/>
              <a:defRPr>
                <a:noFill/>
              </a:defRPr>
            </a:lvl1pPr>
          </a:lstStyle>
          <a:p>
            <a:endParaRPr lang="en-GB" dirty="0"/>
          </a:p>
        </p:txBody>
      </p:sp>
      <p:sp>
        <p:nvSpPr>
          <p:cNvPr id="14" name="Text Placeholder 50">
            <a:extLst>
              <a:ext uri="{FF2B5EF4-FFF2-40B4-BE49-F238E27FC236}">
                <a16:creationId xmlns:a16="http://schemas.microsoft.com/office/drawing/2014/main" id="{7401E9B2-03C1-41AA-998C-77799345FF27}"/>
              </a:ext>
            </a:extLst>
          </p:cNvPr>
          <p:cNvSpPr>
            <a:spLocks noGrp="1"/>
          </p:cNvSpPr>
          <p:nvPr>
            <p:ph type="body" sz="quarter" idx="30" hasCustomPrompt="1"/>
          </p:nvPr>
        </p:nvSpPr>
        <p:spPr>
          <a:xfrm>
            <a:off x="6403832" y="4515773"/>
            <a:ext cx="4755761" cy="1384995"/>
          </a:xfrm>
        </p:spPr>
        <p:txBody>
          <a:bodyPr wrap="square">
            <a:spAutoFit/>
          </a:bodyPr>
          <a:lstStyle>
            <a:lvl1pPr marL="0" indent="0">
              <a:lnSpc>
                <a:spcPct val="100000"/>
              </a:lnSpc>
              <a:spcBef>
                <a:spcPts val="0"/>
              </a:spcBef>
              <a:buNone/>
              <a:defRPr sz="1400">
                <a:solidFill>
                  <a:srgbClr val="1C2228"/>
                </a:solidFill>
                <a:latin typeface="Space Grotesk Light" pitchFamily="2" charset="-70"/>
                <a:cs typeface="Space Grotesk Light" pitchFamily="2" charset="-70"/>
              </a:defRPr>
            </a:lvl1pPr>
          </a:lstStyle>
          <a:p>
            <a:r>
              <a:rPr lang="en-US" sz="1400" dirty="0">
                <a:solidFill>
                  <a:schemeClr val="bg1"/>
                </a:solidFill>
                <a:latin typeface="Space Grotesk Light" pitchFamily="2" charset="0"/>
                <a:cs typeface="Space Grotesk Light" pitchFamily="2" charset="0"/>
              </a:rPr>
              <a:t>Lorem ipsum dolor sit </a:t>
            </a:r>
            <a:r>
              <a:rPr lang="en-US" sz="1400" dirty="0" err="1">
                <a:solidFill>
                  <a:schemeClr val="bg1"/>
                </a:solidFill>
                <a:latin typeface="Space Grotesk Light" pitchFamily="2" charset="0"/>
                <a:cs typeface="Space Grotesk Light" pitchFamily="2" charset="0"/>
              </a:rPr>
              <a:t>condel</a:t>
            </a:r>
            <a:r>
              <a:rPr lang="en-US" sz="1400" dirty="0">
                <a:solidFill>
                  <a:schemeClr val="bg1"/>
                </a:solidFill>
                <a:latin typeface="Space Grotesk Light" pitchFamily="2" charset="0"/>
                <a:cs typeface="Space Grotesk Light" pitchFamily="2" charset="0"/>
              </a:rPr>
              <a:t> ax it </a:t>
            </a:r>
            <a:r>
              <a:rPr lang="en-US" sz="1400" dirty="0" err="1">
                <a:solidFill>
                  <a:schemeClr val="bg1"/>
                </a:solidFill>
                <a:latin typeface="Space Grotesk Light" pitchFamily="2" charset="0"/>
                <a:cs typeface="Space Grotesk Light" pitchFamily="2" charset="0"/>
              </a:rPr>
              <a:t>meto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losie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ture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goli</a:t>
            </a:r>
            <a:r>
              <a:rPr lang="en-US" sz="1400" dirty="0">
                <a:solidFill>
                  <a:schemeClr val="bg1"/>
                </a:solidFill>
                <a:latin typeface="Space Grotesk Light" pitchFamily="2" charset="0"/>
                <a:cs typeface="Space Grotesk Light" pitchFamily="2" charset="0"/>
              </a:rPr>
              <a:t> ire </a:t>
            </a:r>
            <a:r>
              <a:rPr lang="en-US" sz="1400" dirty="0" err="1">
                <a:solidFill>
                  <a:schemeClr val="bg1"/>
                </a:solidFill>
                <a:latin typeface="Space Grotesk Light" pitchFamily="2" charset="0"/>
                <a:cs typeface="Space Grotesk Light" pitchFamily="2" charset="0"/>
              </a:rPr>
              <a:t>commotiew</a:t>
            </a:r>
            <a:r>
              <a:rPr lang="en-US" sz="1400" dirty="0">
                <a:solidFill>
                  <a:schemeClr val="bg1"/>
                </a:solidFill>
                <a:latin typeface="Space Grotesk Light" pitchFamily="2" charset="0"/>
                <a:cs typeface="Space Grotesk Light" pitchFamily="2" charset="0"/>
              </a:rPr>
              <a:t> lor </a:t>
            </a:r>
            <a:r>
              <a:rPr lang="en-US" sz="1400" dirty="0" err="1">
                <a:solidFill>
                  <a:schemeClr val="bg1"/>
                </a:solidFill>
                <a:latin typeface="Space Grotesk Light" pitchFamily="2" charset="0"/>
                <a:cs typeface="Space Grotesk Light" pitchFamily="2" charset="0"/>
              </a:rPr>
              <a:t>ito</a:t>
            </a:r>
            <a:r>
              <a:rPr lang="en-US" sz="1400" dirty="0">
                <a:solidFill>
                  <a:schemeClr val="bg1"/>
                </a:solidFill>
                <a:latin typeface="Space Grotesk Light" pitchFamily="2" charset="0"/>
                <a:cs typeface="Space Grotesk Light" pitchFamily="2" charset="0"/>
              </a:rPr>
              <a:t> magna </a:t>
            </a:r>
            <a:r>
              <a:rPr lang="en-US" sz="1400" dirty="0" err="1">
                <a:solidFill>
                  <a:schemeClr val="bg1"/>
                </a:solidFill>
                <a:latin typeface="Space Grotesk Light" pitchFamily="2" charset="0"/>
                <a:cs typeface="Space Grotesk Light" pitchFamily="2" charset="0"/>
              </a:rPr>
              <a:t>zzril</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delenti</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uyogh</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tio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shdu</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esse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erat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exa</a:t>
            </a:r>
            <a:r>
              <a:rPr lang="en-US" sz="1400" dirty="0">
                <a:solidFill>
                  <a:schemeClr val="bg1"/>
                </a:solidFill>
                <a:latin typeface="Space Grotesk Light" pitchFamily="2" charset="0"/>
                <a:cs typeface="Space Grotesk Light" pitchFamily="2" charset="0"/>
              </a:rPr>
              <a:t> ae </a:t>
            </a:r>
            <a:r>
              <a:rPr lang="en-US" sz="1400" dirty="0" err="1">
                <a:solidFill>
                  <a:schemeClr val="bg1"/>
                </a:solidFill>
                <a:latin typeface="Space Grotesk Light" pitchFamily="2" charset="0"/>
                <a:cs typeface="Space Grotesk Light" pitchFamily="2" charset="0"/>
              </a:rPr>
              <a:t>tuol</a:t>
            </a:r>
            <a:r>
              <a:rPr lang="en-US" sz="1400" dirty="0">
                <a:solidFill>
                  <a:schemeClr val="bg1"/>
                </a:solidFill>
                <a:latin typeface="Space Grotesk Light" pitchFamily="2" charset="0"/>
                <a:cs typeface="Space Grotesk Light" pitchFamily="2" charset="0"/>
              </a:rPr>
              <a:t> era ipsum dolor sit </a:t>
            </a:r>
            <a:r>
              <a:rPr lang="en-US" sz="1400" dirty="0" err="1">
                <a:solidFill>
                  <a:schemeClr val="bg1"/>
                </a:solidFill>
                <a:latin typeface="Space Grotesk Light" pitchFamily="2" charset="0"/>
                <a:cs typeface="Space Grotesk Light" pitchFamily="2" charset="0"/>
              </a:rPr>
              <a:t>condel</a:t>
            </a:r>
            <a:r>
              <a:rPr lang="en-US" sz="1400" dirty="0">
                <a:solidFill>
                  <a:schemeClr val="bg1"/>
                </a:solidFill>
                <a:latin typeface="Space Grotesk Light" pitchFamily="2" charset="0"/>
                <a:cs typeface="Space Grotesk Light" pitchFamily="2" charset="0"/>
              </a:rPr>
              <a:t> ax it </a:t>
            </a:r>
            <a:r>
              <a:rPr lang="en-US" sz="1400" dirty="0" err="1">
                <a:solidFill>
                  <a:schemeClr val="bg1"/>
                </a:solidFill>
                <a:latin typeface="Space Grotesk Light" pitchFamily="2" charset="0"/>
                <a:cs typeface="Space Grotesk Light" pitchFamily="2" charset="0"/>
              </a:rPr>
              <a:t>meto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losie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ture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goli</a:t>
            </a:r>
            <a:r>
              <a:rPr lang="en-US" sz="1400" dirty="0">
                <a:solidFill>
                  <a:schemeClr val="bg1"/>
                </a:solidFill>
                <a:latin typeface="Space Grotesk Light" pitchFamily="2" charset="0"/>
                <a:cs typeface="Space Grotesk Light" pitchFamily="2" charset="0"/>
              </a:rPr>
              <a:t> ire </a:t>
            </a:r>
            <a:r>
              <a:rPr lang="en-US" sz="1400" dirty="0" err="1">
                <a:solidFill>
                  <a:schemeClr val="bg1"/>
                </a:solidFill>
                <a:latin typeface="Space Grotesk Light" pitchFamily="2" charset="0"/>
                <a:cs typeface="Space Grotesk Light" pitchFamily="2" charset="0"/>
              </a:rPr>
              <a:t>commotiew</a:t>
            </a:r>
            <a:r>
              <a:rPr lang="en-US" sz="1400" dirty="0">
                <a:solidFill>
                  <a:schemeClr val="bg1"/>
                </a:solidFill>
                <a:latin typeface="Space Grotesk Light" pitchFamily="2" charset="0"/>
                <a:cs typeface="Space Grotesk Light" pitchFamily="2" charset="0"/>
              </a:rPr>
              <a:t> lor </a:t>
            </a:r>
            <a:r>
              <a:rPr lang="en-US" sz="1400" dirty="0" err="1">
                <a:solidFill>
                  <a:schemeClr val="bg1"/>
                </a:solidFill>
                <a:latin typeface="Space Grotesk Light" pitchFamily="2" charset="0"/>
                <a:cs typeface="Space Grotesk Light" pitchFamily="2" charset="0"/>
              </a:rPr>
              <a:t>ito</a:t>
            </a:r>
            <a:r>
              <a:rPr lang="en-US" sz="1400" dirty="0">
                <a:solidFill>
                  <a:schemeClr val="bg1"/>
                </a:solidFill>
                <a:latin typeface="Space Grotesk Light" pitchFamily="2" charset="0"/>
                <a:cs typeface="Space Grotesk Light" pitchFamily="2" charset="0"/>
              </a:rPr>
              <a:t> magna </a:t>
            </a:r>
            <a:r>
              <a:rPr lang="en-US" sz="1400" dirty="0" err="1">
                <a:solidFill>
                  <a:schemeClr val="bg1"/>
                </a:solidFill>
                <a:latin typeface="Space Grotesk Light" pitchFamily="2" charset="0"/>
                <a:cs typeface="Space Grotesk Light" pitchFamily="2" charset="0"/>
              </a:rPr>
              <a:t>zzril</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delenti</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uyogh</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tio</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shdu</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esse</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ut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erat</a:t>
            </a:r>
            <a:r>
              <a:rPr lang="en-US" sz="1400" dirty="0">
                <a:solidFill>
                  <a:schemeClr val="bg1"/>
                </a:solidFill>
                <a:latin typeface="Space Grotesk Light" pitchFamily="2" charset="0"/>
                <a:cs typeface="Space Grotesk Light" pitchFamily="2" charset="0"/>
              </a:rPr>
              <a:t> </a:t>
            </a:r>
            <a:r>
              <a:rPr lang="en-US" sz="1400" dirty="0" err="1">
                <a:solidFill>
                  <a:schemeClr val="bg1"/>
                </a:solidFill>
                <a:latin typeface="Space Grotesk Light" pitchFamily="2" charset="0"/>
                <a:cs typeface="Space Grotesk Light" pitchFamily="2" charset="0"/>
              </a:rPr>
              <a:t>exa</a:t>
            </a:r>
            <a:r>
              <a:rPr lang="en-US" sz="1400" dirty="0">
                <a:solidFill>
                  <a:schemeClr val="bg1"/>
                </a:solidFill>
                <a:latin typeface="Space Grotesk Light" pitchFamily="2" charset="0"/>
                <a:cs typeface="Space Grotesk Light" pitchFamily="2" charset="0"/>
              </a:rPr>
              <a:t> ae </a:t>
            </a:r>
            <a:r>
              <a:rPr lang="en-US" sz="1400" dirty="0" err="1">
                <a:solidFill>
                  <a:schemeClr val="bg1"/>
                </a:solidFill>
                <a:latin typeface="Space Grotesk Light" pitchFamily="2" charset="0"/>
                <a:cs typeface="Space Grotesk Light" pitchFamily="2" charset="0"/>
              </a:rPr>
              <a:t>tuol</a:t>
            </a:r>
            <a:r>
              <a:rPr lang="en-US" sz="1400" dirty="0">
                <a:solidFill>
                  <a:schemeClr val="bg1"/>
                </a:solidFill>
                <a:latin typeface="Space Grotesk Light" pitchFamily="2" charset="0"/>
                <a:cs typeface="Space Grotesk Light" pitchFamily="2" charset="0"/>
              </a:rPr>
              <a:t> era</a:t>
            </a:r>
            <a:endParaRPr lang="lt-LT" sz="1400" dirty="0">
              <a:solidFill>
                <a:schemeClr val="bg1"/>
              </a:solidFill>
              <a:latin typeface="Space Grotesk Light" pitchFamily="2" charset="0"/>
              <a:cs typeface="Space Grotesk Light" pitchFamily="2" charset="0"/>
            </a:endParaRPr>
          </a:p>
        </p:txBody>
      </p:sp>
      <p:sp>
        <p:nvSpPr>
          <p:cNvPr id="15" name="Text Placeholder 30">
            <a:extLst>
              <a:ext uri="{FF2B5EF4-FFF2-40B4-BE49-F238E27FC236}">
                <a16:creationId xmlns:a16="http://schemas.microsoft.com/office/drawing/2014/main" id="{B6F1DF2B-EE90-4EAB-B6AF-2BE25C503EA0}"/>
              </a:ext>
            </a:extLst>
          </p:cNvPr>
          <p:cNvSpPr>
            <a:spLocks noGrp="1"/>
          </p:cNvSpPr>
          <p:nvPr>
            <p:ph type="body" sz="quarter" idx="47" hasCustomPrompt="1"/>
          </p:nvPr>
        </p:nvSpPr>
        <p:spPr>
          <a:xfrm>
            <a:off x="419385" y="439188"/>
            <a:ext cx="6331901" cy="315912"/>
          </a:xfrm>
        </p:spPr>
        <p:txBody>
          <a:bodyPr/>
          <a:lstStyle>
            <a:lvl1pPr marL="0" indent="0">
              <a:buNone/>
              <a:defRPr sz="1800">
                <a:latin typeface="Space Grotesk" pitchFamily="2" charset="-70"/>
                <a:cs typeface="Space Grotesk" pitchFamily="2" charset="-70"/>
              </a:defRPr>
            </a:lvl1pPr>
          </a:lstStyle>
          <a:p>
            <a:pPr lvl="0"/>
            <a:r>
              <a:rPr lang="en-US" dirty="0"/>
              <a:t>Lorem ipsum</a:t>
            </a:r>
            <a:endParaRPr lang="en-GB" dirty="0"/>
          </a:p>
        </p:txBody>
      </p:sp>
      <p:sp>
        <p:nvSpPr>
          <p:cNvPr id="17" name="Picture Placeholder 19">
            <a:extLst>
              <a:ext uri="{FF2B5EF4-FFF2-40B4-BE49-F238E27FC236}">
                <a16:creationId xmlns:a16="http://schemas.microsoft.com/office/drawing/2014/main" id="{B028F022-CB11-4E97-A99D-FDA9B47EAF5B}"/>
              </a:ext>
            </a:extLst>
          </p:cNvPr>
          <p:cNvSpPr>
            <a:spLocks noGrp="1"/>
          </p:cNvSpPr>
          <p:nvPr>
            <p:ph type="pic" sz="quarter" idx="16" hasCustomPrompt="1"/>
          </p:nvPr>
        </p:nvSpPr>
        <p:spPr>
          <a:xfrm>
            <a:off x="9834403" y="302677"/>
            <a:ext cx="747153" cy="452423"/>
          </a:xfrm>
        </p:spPr>
        <p:txBody>
          <a:bodyPr anchor="ctr" anchorCtr="0">
            <a:normAutofit/>
          </a:bodyPr>
          <a:lstStyle>
            <a:lvl1pPr marL="0" indent="0" algn="ctr">
              <a:buNone/>
              <a:defRPr sz="1400">
                <a:solidFill>
                  <a:srgbClr val="1C2228"/>
                </a:solidFill>
                <a:latin typeface="Space Grotesk" pitchFamily="2" charset="-70"/>
                <a:cs typeface="Space Grotesk" pitchFamily="2" charset="-70"/>
              </a:defRPr>
            </a:lvl1pPr>
          </a:lstStyle>
          <a:p>
            <a:r>
              <a:rPr lang="lt-LT" dirty="0"/>
              <a:t>LOGO</a:t>
            </a:r>
            <a:endParaRPr lang="en-GB" dirty="0"/>
          </a:p>
        </p:txBody>
      </p:sp>
    </p:spTree>
    <p:extLst>
      <p:ext uri="{BB962C8B-B14F-4D97-AF65-F5344CB8AC3E}">
        <p14:creationId xmlns:p14="http://schemas.microsoft.com/office/powerpoint/2010/main" val="2502570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193196-47A6-4541-B4CD-8B681C4E7F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6">
            <a:extLst>
              <a:ext uri="{FF2B5EF4-FFF2-40B4-BE49-F238E27FC236}">
                <a16:creationId xmlns:a16="http://schemas.microsoft.com/office/drawing/2014/main" id="{EA7B27C6-68E2-4B0E-8C6C-8B6C15272841}"/>
              </a:ext>
            </a:extLst>
          </p:cNvPr>
          <p:cNvSpPr>
            <a:spLocks noGrp="1"/>
          </p:cNvSpPr>
          <p:nvPr>
            <p:ph type="dt" sz="half" idx="10"/>
          </p:nvPr>
        </p:nvSpPr>
        <p:spPr>
          <a:xfrm>
            <a:off x="838200" y="6356350"/>
            <a:ext cx="2743200" cy="365125"/>
          </a:xfrm>
        </p:spPr>
        <p:txBody>
          <a:bodyPr/>
          <a:lstStyle/>
          <a:p>
            <a:fld id="{5AE5A7F6-E729-4040-B0EB-9C5A55F7EFEC}" type="datetime1">
              <a:rPr lang="lt-LT" smtClean="0"/>
              <a:t>2026-05-07</a:t>
            </a:fld>
            <a:endParaRPr lang="lt-LT"/>
          </a:p>
        </p:txBody>
      </p:sp>
      <p:sp>
        <p:nvSpPr>
          <p:cNvPr id="3" name="Footer Placeholder 7">
            <a:extLst>
              <a:ext uri="{FF2B5EF4-FFF2-40B4-BE49-F238E27FC236}">
                <a16:creationId xmlns:a16="http://schemas.microsoft.com/office/drawing/2014/main" id="{827406F2-2456-472A-BC92-E3B9AF63E02C}"/>
              </a:ext>
            </a:extLst>
          </p:cNvPr>
          <p:cNvSpPr>
            <a:spLocks noGrp="1"/>
          </p:cNvSpPr>
          <p:nvPr>
            <p:ph type="ftr" sz="quarter" idx="11"/>
          </p:nvPr>
        </p:nvSpPr>
        <p:spPr>
          <a:xfrm>
            <a:off x="4038600" y="6356350"/>
            <a:ext cx="4114800" cy="365125"/>
          </a:xfrm>
        </p:spPr>
        <p:txBody>
          <a:bodyPr/>
          <a:lstStyle/>
          <a:p>
            <a:endParaRPr lang="lt-LT"/>
          </a:p>
        </p:txBody>
      </p:sp>
      <p:sp>
        <p:nvSpPr>
          <p:cNvPr id="7" name="Text Placeholder 38">
            <a:extLst>
              <a:ext uri="{FF2B5EF4-FFF2-40B4-BE49-F238E27FC236}">
                <a16:creationId xmlns:a16="http://schemas.microsoft.com/office/drawing/2014/main" id="{877645AD-0F99-4455-AC93-B03F2A4C04D7}"/>
              </a:ext>
            </a:extLst>
          </p:cNvPr>
          <p:cNvSpPr>
            <a:spLocks noGrp="1"/>
          </p:cNvSpPr>
          <p:nvPr>
            <p:ph type="body" sz="quarter" idx="13" hasCustomPrompt="1"/>
          </p:nvPr>
        </p:nvSpPr>
        <p:spPr>
          <a:xfrm>
            <a:off x="1717585" y="1384588"/>
            <a:ext cx="8640726" cy="2214324"/>
          </a:xfrm>
        </p:spPr>
        <p:txBody>
          <a:bodyPr wrap="square">
            <a:spAutoFit/>
          </a:bodyPr>
          <a:lstStyle>
            <a:lvl1pPr marL="0" indent="0" algn="ctr">
              <a:lnSpc>
                <a:spcPts val="8200"/>
              </a:lnSpc>
              <a:spcBef>
                <a:spcPts val="0"/>
              </a:spcBef>
              <a:buNone/>
              <a:defRPr sz="8000">
                <a:solidFill>
                  <a:srgbClr val="1C2228"/>
                </a:solidFill>
                <a:latin typeface="Space Grotesk Medium" pitchFamily="2" charset="-70"/>
                <a:cs typeface="Space Grotesk Medium" pitchFamily="2" charset="-70"/>
              </a:defRPr>
            </a:lvl1pPr>
          </a:lstStyle>
          <a:p>
            <a:pPr lvl="0"/>
            <a:r>
              <a:rPr lang="en-US" dirty="0" err="1"/>
              <a:t>Commondo</a:t>
            </a:r>
            <a:r>
              <a:rPr lang="en-US" dirty="0"/>
              <a:t> </a:t>
            </a:r>
            <a:r>
              <a:rPr lang="en-US" dirty="0" err="1"/>
              <a:t>conse</a:t>
            </a:r>
            <a:r>
              <a:rPr lang="en-US" dirty="0"/>
              <a:t> quat?</a:t>
            </a:r>
          </a:p>
        </p:txBody>
      </p:sp>
      <p:sp>
        <p:nvSpPr>
          <p:cNvPr id="8" name="Text Placeholder 40">
            <a:extLst>
              <a:ext uri="{FF2B5EF4-FFF2-40B4-BE49-F238E27FC236}">
                <a16:creationId xmlns:a16="http://schemas.microsoft.com/office/drawing/2014/main" id="{973B2CB7-230E-4323-8C5B-B9046AECDDC5}"/>
              </a:ext>
            </a:extLst>
          </p:cNvPr>
          <p:cNvSpPr>
            <a:spLocks noGrp="1"/>
          </p:cNvSpPr>
          <p:nvPr>
            <p:ph type="body" sz="quarter" idx="14" hasCustomPrompt="1"/>
          </p:nvPr>
        </p:nvSpPr>
        <p:spPr>
          <a:xfrm>
            <a:off x="1645840" y="3572424"/>
            <a:ext cx="8802687" cy="639763"/>
          </a:xfrm>
        </p:spPr>
        <p:txBody>
          <a:bodyPr/>
          <a:lstStyle>
            <a:lvl1pPr marL="0" indent="0" algn="ctr">
              <a:lnSpc>
                <a:spcPct val="100000"/>
              </a:lnSpc>
              <a:spcBef>
                <a:spcPts val="0"/>
              </a:spcBef>
              <a:buNone/>
              <a:defRPr sz="4000">
                <a:solidFill>
                  <a:srgbClr val="1C2228"/>
                </a:solidFill>
                <a:latin typeface="Space Grotesk Light" pitchFamily="2" charset="-70"/>
                <a:cs typeface="Space Grotesk Light" pitchFamily="2" charset="-70"/>
              </a:defRPr>
            </a:lvl1pPr>
          </a:lstStyle>
          <a:p>
            <a:pPr lvl="0"/>
            <a:r>
              <a:rPr lang="en-US" dirty="0"/>
              <a:t>Lorem ipsum dolor sit</a:t>
            </a:r>
          </a:p>
        </p:txBody>
      </p:sp>
      <p:sp>
        <p:nvSpPr>
          <p:cNvPr id="9" name="Picture Placeholder 19">
            <a:extLst>
              <a:ext uri="{FF2B5EF4-FFF2-40B4-BE49-F238E27FC236}">
                <a16:creationId xmlns:a16="http://schemas.microsoft.com/office/drawing/2014/main" id="{2F124C99-7F0B-4504-A2DC-697086C230AA}"/>
              </a:ext>
            </a:extLst>
          </p:cNvPr>
          <p:cNvSpPr>
            <a:spLocks noGrp="1"/>
          </p:cNvSpPr>
          <p:nvPr>
            <p:ph type="pic" sz="quarter" idx="16" hasCustomPrompt="1"/>
          </p:nvPr>
        </p:nvSpPr>
        <p:spPr>
          <a:xfrm>
            <a:off x="9834403" y="302677"/>
            <a:ext cx="747153" cy="452423"/>
          </a:xfrm>
        </p:spPr>
        <p:txBody>
          <a:bodyPr anchor="ctr" anchorCtr="0">
            <a:normAutofit/>
          </a:bodyPr>
          <a:lstStyle>
            <a:lvl1pPr marL="0" indent="0" algn="ctr">
              <a:buNone/>
              <a:defRPr sz="1400">
                <a:solidFill>
                  <a:srgbClr val="1C2228"/>
                </a:solidFill>
                <a:latin typeface="Space Grotesk" pitchFamily="2" charset="-70"/>
                <a:cs typeface="Space Grotesk" pitchFamily="2" charset="-70"/>
              </a:defRPr>
            </a:lvl1pPr>
          </a:lstStyle>
          <a:p>
            <a:r>
              <a:rPr lang="lt-LT" dirty="0"/>
              <a:t>LOGO</a:t>
            </a:r>
            <a:endParaRPr lang="en-GB" dirty="0"/>
          </a:p>
        </p:txBody>
      </p:sp>
      <p:pic>
        <p:nvPicPr>
          <p:cNvPr id="10" name="Picture 9">
            <a:extLst>
              <a:ext uri="{FF2B5EF4-FFF2-40B4-BE49-F238E27FC236}">
                <a16:creationId xmlns:a16="http://schemas.microsoft.com/office/drawing/2014/main" id="{6A2C047D-FCA3-4C4C-BE95-57089D28E15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65420" y="302678"/>
            <a:ext cx="747153" cy="452423"/>
          </a:xfrm>
          <a:prstGeom prst="rect">
            <a:avLst/>
          </a:prstGeom>
        </p:spPr>
      </p:pic>
    </p:spTree>
    <p:extLst>
      <p:ext uri="{BB962C8B-B14F-4D97-AF65-F5344CB8AC3E}">
        <p14:creationId xmlns:p14="http://schemas.microsoft.com/office/powerpoint/2010/main" val="3424648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Picture Content">
    <p:spTree>
      <p:nvGrpSpPr>
        <p:cNvPr id="1" name=""/>
        <p:cNvGrpSpPr/>
        <p:nvPr/>
      </p:nvGrpSpPr>
      <p:grpSpPr>
        <a:xfrm>
          <a:off x="0" y="0"/>
          <a:ext cx="0" cy="0"/>
          <a:chOff x="0" y="0"/>
          <a:chExt cx="0" cy="0"/>
        </a:xfrm>
      </p:grpSpPr>
      <p:sp>
        <p:nvSpPr>
          <p:cNvPr id="4" name="Text Placeholder 45">
            <a:extLst>
              <a:ext uri="{FF2B5EF4-FFF2-40B4-BE49-F238E27FC236}">
                <a16:creationId xmlns:a16="http://schemas.microsoft.com/office/drawing/2014/main" id="{01E1CF0D-9C77-4C64-88BF-6B8717AA9CF4}"/>
              </a:ext>
            </a:extLst>
          </p:cNvPr>
          <p:cNvSpPr>
            <a:spLocks noGrp="1"/>
          </p:cNvSpPr>
          <p:nvPr>
            <p:ph type="body" sz="quarter" idx="13" hasCustomPrompt="1"/>
          </p:nvPr>
        </p:nvSpPr>
        <p:spPr>
          <a:xfrm>
            <a:off x="911225" y="1646798"/>
            <a:ext cx="10350605" cy="459165"/>
          </a:xfrm>
        </p:spPr>
        <p:txBody>
          <a:bodyPr wrap="square" lIns="0" tIns="0" rIns="0" bIns="0">
            <a:spAutoFit/>
          </a:bodyPr>
          <a:lstStyle>
            <a:lvl1pPr marL="0" indent="0">
              <a:lnSpc>
                <a:spcPct val="80000"/>
              </a:lnSpc>
              <a:spcBef>
                <a:spcPts val="0"/>
              </a:spcBef>
              <a:spcAft>
                <a:spcPts val="0"/>
              </a:spcAft>
              <a:buNone/>
              <a:defRPr sz="3600" u="none" baseline="0">
                <a:solidFill>
                  <a:srgbClr val="1C2228"/>
                </a:solidFill>
                <a:uFill>
                  <a:solidFill>
                    <a:schemeClr val="bg1"/>
                  </a:solidFill>
                </a:uFill>
                <a:latin typeface="Space Grotesk Medium" pitchFamily="2" charset="-70"/>
                <a:cs typeface="Space Grotesk Medium" pitchFamily="2" charset="-70"/>
              </a:defRPr>
            </a:lvl1pPr>
          </a:lstStyle>
          <a:p>
            <a:pPr lvl="0"/>
            <a:r>
              <a:rPr lang="en-US" dirty="0"/>
              <a:t>Lorem ipsum dolor sit?</a:t>
            </a:r>
          </a:p>
        </p:txBody>
      </p:sp>
      <p:sp>
        <p:nvSpPr>
          <p:cNvPr id="5" name="Text Placeholder 45">
            <a:extLst>
              <a:ext uri="{FF2B5EF4-FFF2-40B4-BE49-F238E27FC236}">
                <a16:creationId xmlns:a16="http://schemas.microsoft.com/office/drawing/2014/main" id="{944A9AB6-0639-47AE-AAD6-A5AE1A546F4C}"/>
              </a:ext>
            </a:extLst>
          </p:cNvPr>
          <p:cNvSpPr>
            <a:spLocks noGrp="1"/>
          </p:cNvSpPr>
          <p:nvPr>
            <p:ph type="body" sz="quarter" idx="14" hasCustomPrompt="1"/>
          </p:nvPr>
        </p:nvSpPr>
        <p:spPr>
          <a:xfrm>
            <a:off x="930170" y="5243011"/>
            <a:ext cx="3293622" cy="324191"/>
          </a:xfrm>
        </p:spPr>
        <p:txBody>
          <a:bodyPr wrap="square" lIns="0" tIns="0" rIns="0" bIns="0">
            <a:spAutoFit/>
          </a:bodyPr>
          <a:lstStyle>
            <a:lvl1pPr marL="0" indent="0">
              <a:lnSpc>
                <a:spcPct val="120000"/>
              </a:lnSpc>
              <a:spcBef>
                <a:spcPts val="0"/>
              </a:spcBef>
              <a:spcAft>
                <a:spcPts val="0"/>
              </a:spcAft>
              <a:buNone/>
              <a:defRPr sz="1866" b="1" u="none" baseline="0">
                <a:solidFill>
                  <a:srgbClr val="1C2228"/>
                </a:solidFill>
                <a:uFill>
                  <a:solidFill>
                    <a:schemeClr val="bg1"/>
                  </a:solidFill>
                </a:uFill>
                <a:latin typeface="Space Grotesk" pitchFamily="2" charset="-70"/>
                <a:cs typeface="Space Grotesk" pitchFamily="2" charset="-70"/>
              </a:defRPr>
            </a:lvl1pPr>
          </a:lstStyle>
          <a:p>
            <a:pPr lvl="0"/>
            <a:r>
              <a:rPr lang="en-US" dirty="0"/>
              <a:t>Lorem ipsum</a:t>
            </a:r>
          </a:p>
        </p:txBody>
      </p:sp>
      <p:sp>
        <p:nvSpPr>
          <p:cNvPr id="6" name="Text Placeholder 45">
            <a:extLst>
              <a:ext uri="{FF2B5EF4-FFF2-40B4-BE49-F238E27FC236}">
                <a16:creationId xmlns:a16="http://schemas.microsoft.com/office/drawing/2014/main" id="{67C60AC7-5752-4A63-9434-132185F141DB}"/>
              </a:ext>
            </a:extLst>
          </p:cNvPr>
          <p:cNvSpPr>
            <a:spLocks noGrp="1"/>
          </p:cNvSpPr>
          <p:nvPr>
            <p:ph type="body" sz="quarter" idx="15" hasCustomPrompt="1"/>
          </p:nvPr>
        </p:nvSpPr>
        <p:spPr>
          <a:xfrm>
            <a:off x="930171" y="5605369"/>
            <a:ext cx="3293622" cy="430887"/>
          </a:xfrm>
        </p:spPr>
        <p:txBody>
          <a:bodyPr wrap="square" lIns="0" tIns="0" rIns="0" bIns="0">
            <a:spAutoFit/>
          </a:bodyPr>
          <a:lstStyle>
            <a:lvl1pPr marL="0" indent="0">
              <a:lnSpc>
                <a:spcPct val="100000"/>
              </a:lnSpc>
              <a:spcBef>
                <a:spcPts val="0"/>
              </a:spcBef>
              <a:spcAft>
                <a:spcPts val="0"/>
              </a:spcAft>
              <a:buNone/>
              <a:defRPr sz="1400" b="0" u="none" baseline="0">
                <a:solidFill>
                  <a:srgbClr val="1C2228"/>
                </a:solidFill>
                <a:uFill>
                  <a:solidFill>
                    <a:schemeClr val="bg1"/>
                  </a:solidFill>
                </a:uFill>
                <a:latin typeface="Space Grotesk Light" pitchFamily="2" charset="-70"/>
                <a:cs typeface="Space Grotesk Light" pitchFamily="2" charset="-70"/>
              </a:defRPr>
            </a:lvl1pPr>
          </a:lstStyle>
          <a:p>
            <a:pPr lvl="0"/>
            <a:r>
              <a:rPr lang="en-US" dirty="0"/>
              <a:t>Lorem ipsum dolor sit </a:t>
            </a:r>
            <a:r>
              <a:rPr lang="en-US" dirty="0" err="1"/>
              <a:t>nostrug</a:t>
            </a:r>
            <a:r>
              <a:rPr lang="en-US" dirty="0"/>
              <a:t> it </a:t>
            </a:r>
            <a:r>
              <a:rPr lang="en-US" dirty="0" err="1"/>
              <a:t>exerci</a:t>
            </a:r>
            <a:r>
              <a:rPr lang="en-US" dirty="0"/>
              <a:t> </a:t>
            </a:r>
            <a:r>
              <a:rPr lang="en-US" dirty="0" err="1"/>
              <a:t>adipisil</a:t>
            </a:r>
            <a:r>
              <a:rPr lang="en-US" dirty="0"/>
              <a:t> </a:t>
            </a:r>
            <a:r>
              <a:rPr lang="en-US" dirty="0" err="1"/>
              <a:t>esti</a:t>
            </a:r>
            <a:endParaRPr lang="en-US" dirty="0"/>
          </a:p>
        </p:txBody>
      </p:sp>
      <p:sp>
        <p:nvSpPr>
          <p:cNvPr id="7" name="Text Placeholder 45">
            <a:extLst>
              <a:ext uri="{FF2B5EF4-FFF2-40B4-BE49-F238E27FC236}">
                <a16:creationId xmlns:a16="http://schemas.microsoft.com/office/drawing/2014/main" id="{A2264FDD-AAA1-4A2E-8E6A-A1C9A50512F3}"/>
              </a:ext>
            </a:extLst>
          </p:cNvPr>
          <p:cNvSpPr>
            <a:spLocks noGrp="1"/>
          </p:cNvSpPr>
          <p:nvPr>
            <p:ph type="body" sz="quarter" idx="16" hasCustomPrompt="1"/>
          </p:nvPr>
        </p:nvSpPr>
        <p:spPr>
          <a:xfrm>
            <a:off x="4449189" y="5243011"/>
            <a:ext cx="3293622" cy="324191"/>
          </a:xfrm>
        </p:spPr>
        <p:txBody>
          <a:bodyPr wrap="square" lIns="0" tIns="0" rIns="0" bIns="0">
            <a:spAutoFit/>
          </a:bodyPr>
          <a:lstStyle>
            <a:lvl1pPr marL="0" indent="0">
              <a:lnSpc>
                <a:spcPct val="120000"/>
              </a:lnSpc>
              <a:spcBef>
                <a:spcPts val="0"/>
              </a:spcBef>
              <a:spcAft>
                <a:spcPts val="0"/>
              </a:spcAft>
              <a:buNone/>
              <a:defRPr sz="1866" b="1" u="none" baseline="0">
                <a:solidFill>
                  <a:srgbClr val="1C2228"/>
                </a:solidFill>
                <a:uFill>
                  <a:solidFill>
                    <a:schemeClr val="bg1"/>
                  </a:solidFill>
                </a:uFill>
                <a:latin typeface="Space Grotesk" pitchFamily="2" charset="-70"/>
                <a:cs typeface="Space Grotesk" pitchFamily="2" charset="-70"/>
              </a:defRPr>
            </a:lvl1pPr>
          </a:lstStyle>
          <a:p>
            <a:pPr lvl="0"/>
            <a:r>
              <a:rPr lang="en-US" dirty="0"/>
              <a:t>Lorem ipsum</a:t>
            </a:r>
          </a:p>
        </p:txBody>
      </p:sp>
      <p:sp>
        <p:nvSpPr>
          <p:cNvPr id="8" name="Text Placeholder 45">
            <a:extLst>
              <a:ext uri="{FF2B5EF4-FFF2-40B4-BE49-F238E27FC236}">
                <a16:creationId xmlns:a16="http://schemas.microsoft.com/office/drawing/2014/main" id="{28E4CC21-AAC6-4C5A-BCDD-ADFB499C13D5}"/>
              </a:ext>
            </a:extLst>
          </p:cNvPr>
          <p:cNvSpPr>
            <a:spLocks noGrp="1"/>
          </p:cNvSpPr>
          <p:nvPr>
            <p:ph type="body" sz="quarter" idx="17" hasCustomPrompt="1"/>
          </p:nvPr>
        </p:nvSpPr>
        <p:spPr>
          <a:xfrm>
            <a:off x="4449190" y="5605369"/>
            <a:ext cx="3293622" cy="430887"/>
          </a:xfrm>
        </p:spPr>
        <p:txBody>
          <a:bodyPr wrap="square" lIns="0" tIns="0" rIns="0" bIns="0">
            <a:spAutoFit/>
          </a:bodyPr>
          <a:lstStyle>
            <a:lvl1pPr marL="0" indent="0">
              <a:lnSpc>
                <a:spcPct val="100000"/>
              </a:lnSpc>
              <a:spcBef>
                <a:spcPts val="0"/>
              </a:spcBef>
              <a:spcAft>
                <a:spcPts val="0"/>
              </a:spcAft>
              <a:buNone/>
              <a:defRPr sz="1400" b="0" u="none" baseline="0">
                <a:solidFill>
                  <a:srgbClr val="1C2228"/>
                </a:solidFill>
                <a:uFill>
                  <a:solidFill>
                    <a:schemeClr val="bg1"/>
                  </a:solidFill>
                </a:uFill>
                <a:latin typeface="Space Grotesk Light" pitchFamily="2" charset="-70"/>
                <a:cs typeface="Space Grotesk Light" pitchFamily="2" charset="-70"/>
              </a:defRPr>
            </a:lvl1pPr>
          </a:lstStyle>
          <a:p>
            <a:pPr lvl="0"/>
            <a:r>
              <a:rPr lang="en-US" dirty="0"/>
              <a:t>Lorem ipsum dolor sit </a:t>
            </a:r>
            <a:r>
              <a:rPr lang="en-US" dirty="0" err="1"/>
              <a:t>nostrug</a:t>
            </a:r>
            <a:r>
              <a:rPr lang="en-US" dirty="0"/>
              <a:t> it </a:t>
            </a:r>
            <a:r>
              <a:rPr lang="en-US" dirty="0" err="1"/>
              <a:t>exerci</a:t>
            </a:r>
            <a:r>
              <a:rPr lang="en-US" dirty="0"/>
              <a:t> </a:t>
            </a:r>
            <a:r>
              <a:rPr lang="en-US" dirty="0" err="1"/>
              <a:t>adipisil</a:t>
            </a:r>
            <a:r>
              <a:rPr lang="en-US" dirty="0"/>
              <a:t> </a:t>
            </a:r>
            <a:r>
              <a:rPr lang="en-US" dirty="0" err="1"/>
              <a:t>esti</a:t>
            </a:r>
            <a:endParaRPr lang="en-US" dirty="0"/>
          </a:p>
        </p:txBody>
      </p:sp>
      <p:sp>
        <p:nvSpPr>
          <p:cNvPr id="9" name="Text Placeholder 45">
            <a:extLst>
              <a:ext uri="{FF2B5EF4-FFF2-40B4-BE49-F238E27FC236}">
                <a16:creationId xmlns:a16="http://schemas.microsoft.com/office/drawing/2014/main" id="{738BD84B-A9BB-42E6-971F-D0BD28934FE4}"/>
              </a:ext>
            </a:extLst>
          </p:cNvPr>
          <p:cNvSpPr>
            <a:spLocks noGrp="1"/>
          </p:cNvSpPr>
          <p:nvPr>
            <p:ph type="body" sz="quarter" idx="18" hasCustomPrompt="1"/>
          </p:nvPr>
        </p:nvSpPr>
        <p:spPr>
          <a:xfrm>
            <a:off x="7968206" y="5243011"/>
            <a:ext cx="3293622" cy="324191"/>
          </a:xfrm>
        </p:spPr>
        <p:txBody>
          <a:bodyPr wrap="square" lIns="0" tIns="0" rIns="0" bIns="0">
            <a:spAutoFit/>
          </a:bodyPr>
          <a:lstStyle>
            <a:lvl1pPr marL="0" indent="0">
              <a:lnSpc>
                <a:spcPct val="120000"/>
              </a:lnSpc>
              <a:spcBef>
                <a:spcPts val="0"/>
              </a:spcBef>
              <a:spcAft>
                <a:spcPts val="0"/>
              </a:spcAft>
              <a:buNone/>
              <a:defRPr sz="1866" b="1" u="none" baseline="0">
                <a:solidFill>
                  <a:srgbClr val="1C2228"/>
                </a:solidFill>
                <a:uFill>
                  <a:solidFill>
                    <a:schemeClr val="bg1"/>
                  </a:solidFill>
                </a:uFill>
                <a:latin typeface="Space Grotesk" pitchFamily="2" charset="-70"/>
                <a:cs typeface="Space Grotesk" pitchFamily="2" charset="-70"/>
              </a:defRPr>
            </a:lvl1pPr>
          </a:lstStyle>
          <a:p>
            <a:pPr lvl="0"/>
            <a:r>
              <a:rPr lang="en-US" dirty="0"/>
              <a:t>Lorem ipsum</a:t>
            </a:r>
          </a:p>
        </p:txBody>
      </p:sp>
      <p:sp>
        <p:nvSpPr>
          <p:cNvPr id="10" name="Text Placeholder 45">
            <a:extLst>
              <a:ext uri="{FF2B5EF4-FFF2-40B4-BE49-F238E27FC236}">
                <a16:creationId xmlns:a16="http://schemas.microsoft.com/office/drawing/2014/main" id="{A8BBAB9E-A144-4642-9E94-5D24D0CEE56C}"/>
              </a:ext>
            </a:extLst>
          </p:cNvPr>
          <p:cNvSpPr>
            <a:spLocks noGrp="1"/>
          </p:cNvSpPr>
          <p:nvPr>
            <p:ph type="body" sz="quarter" idx="19" hasCustomPrompt="1"/>
          </p:nvPr>
        </p:nvSpPr>
        <p:spPr>
          <a:xfrm>
            <a:off x="7968207" y="5605369"/>
            <a:ext cx="3293622" cy="430887"/>
          </a:xfrm>
        </p:spPr>
        <p:txBody>
          <a:bodyPr wrap="square" lIns="0" tIns="0" rIns="0" bIns="0">
            <a:spAutoFit/>
          </a:bodyPr>
          <a:lstStyle>
            <a:lvl1pPr marL="0" indent="0">
              <a:lnSpc>
                <a:spcPct val="100000"/>
              </a:lnSpc>
              <a:spcBef>
                <a:spcPts val="0"/>
              </a:spcBef>
              <a:spcAft>
                <a:spcPts val="0"/>
              </a:spcAft>
              <a:buNone/>
              <a:defRPr sz="1400" b="0" u="none" baseline="0">
                <a:solidFill>
                  <a:srgbClr val="1C2228"/>
                </a:solidFill>
                <a:uFill>
                  <a:solidFill>
                    <a:schemeClr val="bg1"/>
                  </a:solidFill>
                </a:uFill>
                <a:latin typeface="Space Grotesk Light" pitchFamily="2" charset="-70"/>
                <a:cs typeface="Space Grotesk Light" pitchFamily="2" charset="-70"/>
              </a:defRPr>
            </a:lvl1pPr>
          </a:lstStyle>
          <a:p>
            <a:pPr lvl="0"/>
            <a:r>
              <a:rPr lang="en-US" dirty="0"/>
              <a:t>Lorem ipsum dolor sit </a:t>
            </a:r>
            <a:r>
              <a:rPr lang="en-US" dirty="0" err="1"/>
              <a:t>nostrug</a:t>
            </a:r>
            <a:r>
              <a:rPr lang="en-US" dirty="0"/>
              <a:t> it </a:t>
            </a:r>
            <a:r>
              <a:rPr lang="en-US" dirty="0" err="1"/>
              <a:t>exerci</a:t>
            </a:r>
            <a:r>
              <a:rPr lang="en-US" dirty="0"/>
              <a:t> </a:t>
            </a:r>
            <a:r>
              <a:rPr lang="en-US" dirty="0" err="1"/>
              <a:t>adipisil</a:t>
            </a:r>
            <a:r>
              <a:rPr lang="en-US" dirty="0"/>
              <a:t> </a:t>
            </a:r>
            <a:r>
              <a:rPr lang="en-US" dirty="0" err="1"/>
              <a:t>esti</a:t>
            </a:r>
            <a:endParaRPr lang="en-US" dirty="0"/>
          </a:p>
        </p:txBody>
      </p:sp>
      <p:sp>
        <p:nvSpPr>
          <p:cNvPr id="11" name="Picture Placeholder 38">
            <a:extLst>
              <a:ext uri="{FF2B5EF4-FFF2-40B4-BE49-F238E27FC236}">
                <a16:creationId xmlns:a16="http://schemas.microsoft.com/office/drawing/2014/main" id="{849BDC64-BC4C-4AA6-8927-F2F82C55B866}"/>
              </a:ext>
            </a:extLst>
          </p:cNvPr>
          <p:cNvSpPr>
            <a:spLocks noGrp="1"/>
          </p:cNvSpPr>
          <p:nvPr>
            <p:ph type="pic" sz="quarter" idx="20"/>
          </p:nvPr>
        </p:nvSpPr>
        <p:spPr>
          <a:xfrm>
            <a:off x="929729" y="2474535"/>
            <a:ext cx="3294063" cy="2622550"/>
          </a:xfrm>
          <a:noFill/>
        </p:spPr>
        <p:txBody>
          <a:bodyPr/>
          <a:lstStyle>
            <a:lvl1pPr>
              <a:defRPr>
                <a:noFill/>
              </a:defRPr>
            </a:lvl1pPr>
          </a:lstStyle>
          <a:p>
            <a:endParaRPr lang="en-GB" dirty="0"/>
          </a:p>
        </p:txBody>
      </p:sp>
      <p:sp>
        <p:nvSpPr>
          <p:cNvPr id="12" name="Picture Placeholder 38">
            <a:extLst>
              <a:ext uri="{FF2B5EF4-FFF2-40B4-BE49-F238E27FC236}">
                <a16:creationId xmlns:a16="http://schemas.microsoft.com/office/drawing/2014/main" id="{95B68C17-F665-4C36-A4CF-C15362C3C1DE}"/>
              </a:ext>
            </a:extLst>
          </p:cNvPr>
          <p:cNvSpPr>
            <a:spLocks noGrp="1"/>
          </p:cNvSpPr>
          <p:nvPr>
            <p:ph type="pic" sz="quarter" idx="21"/>
          </p:nvPr>
        </p:nvSpPr>
        <p:spPr>
          <a:xfrm>
            <a:off x="4448968" y="2474535"/>
            <a:ext cx="3294063" cy="2622550"/>
          </a:xfrm>
        </p:spPr>
        <p:txBody>
          <a:bodyPr/>
          <a:lstStyle>
            <a:lvl1pPr>
              <a:defRPr>
                <a:noFill/>
              </a:defRPr>
            </a:lvl1pPr>
          </a:lstStyle>
          <a:p>
            <a:endParaRPr lang="en-GB" dirty="0"/>
          </a:p>
        </p:txBody>
      </p:sp>
      <p:sp>
        <p:nvSpPr>
          <p:cNvPr id="13" name="Picture Placeholder 38">
            <a:extLst>
              <a:ext uri="{FF2B5EF4-FFF2-40B4-BE49-F238E27FC236}">
                <a16:creationId xmlns:a16="http://schemas.microsoft.com/office/drawing/2014/main" id="{B0C29C49-1732-4863-8FCB-FC9DE6D81C54}"/>
              </a:ext>
            </a:extLst>
          </p:cNvPr>
          <p:cNvSpPr>
            <a:spLocks noGrp="1"/>
          </p:cNvSpPr>
          <p:nvPr>
            <p:ph type="pic" sz="quarter" idx="22"/>
          </p:nvPr>
        </p:nvSpPr>
        <p:spPr>
          <a:xfrm>
            <a:off x="7967765" y="2474535"/>
            <a:ext cx="3294063" cy="2622550"/>
          </a:xfrm>
        </p:spPr>
        <p:txBody>
          <a:bodyPr/>
          <a:lstStyle>
            <a:lvl1pPr>
              <a:defRPr>
                <a:noFill/>
              </a:defRPr>
            </a:lvl1pPr>
          </a:lstStyle>
          <a:p>
            <a:endParaRPr lang="en-GB" dirty="0"/>
          </a:p>
        </p:txBody>
      </p:sp>
      <p:sp>
        <p:nvSpPr>
          <p:cNvPr id="14" name="Text Placeholder 30">
            <a:extLst>
              <a:ext uri="{FF2B5EF4-FFF2-40B4-BE49-F238E27FC236}">
                <a16:creationId xmlns:a16="http://schemas.microsoft.com/office/drawing/2014/main" id="{4637E954-8106-4C9F-A089-3C7AADF82906}"/>
              </a:ext>
            </a:extLst>
          </p:cNvPr>
          <p:cNvSpPr>
            <a:spLocks noGrp="1"/>
          </p:cNvSpPr>
          <p:nvPr>
            <p:ph type="body" sz="quarter" idx="47" hasCustomPrompt="1"/>
          </p:nvPr>
        </p:nvSpPr>
        <p:spPr>
          <a:xfrm>
            <a:off x="419385" y="439188"/>
            <a:ext cx="6331901" cy="315912"/>
          </a:xfrm>
        </p:spPr>
        <p:txBody>
          <a:bodyPr/>
          <a:lstStyle>
            <a:lvl1pPr marL="0" indent="0">
              <a:buNone/>
              <a:defRPr sz="1800">
                <a:latin typeface="Space Grotesk" pitchFamily="2" charset="-70"/>
                <a:cs typeface="Space Grotesk" pitchFamily="2" charset="-70"/>
              </a:defRPr>
            </a:lvl1pPr>
          </a:lstStyle>
          <a:p>
            <a:pPr lvl="0"/>
            <a:r>
              <a:rPr lang="en-US" dirty="0"/>
              <a:t>Lorem ipsum</a:t>
            </a:r>
            <a:endParaRPr lang="en-GB" dirty="0"/>
          </a:p>
        </p:txBody>
      </p:sp>
      <p:sp>
        <p:nvSpPr>
          <p:cNvPr id="16" name="Picture Placeholder 19">
            <a:extLst>
              <a:ext uri="{FF2B5EF4-FFF2-40B4-BE49-F238E27FC236}">
                <a16:creationId xmlns:a16="http://schemas.microsoft.com/office/drawing/2014/main" id="{CAA7E12D-3470-4C6D-B7CF-09D405223486}"/>
              </a:ext>
            </a:extLst>
          </p:cNvPr>
          <p:cNvSpPr>
            <a:spLocks noGrp="1"/>
          </p:cNvSpPr>
          <p:nvPr>
            <p:ph type="pic" sz="quarter" idx="48" hasCustomPrompt="1"/>
          </p:nvPr>
        </p:nvSpPr>
        <p:spPr>
          <a:xfrm>
            <a:off x="9834403" y="302677"/>
            <a:ext cx="747153" cy="452423"/>
          </a:xfrm>
        </p:spPr>
        <p:txBody>
          <a:bodyPr anchor="ctr" anchorCtr="0">
            <a:normAutofit/>
          </a:bodyPr>
          <a:lstStyle>
            <a:lvl1pPr marL="0" indent="0" algn="ctr">
              <a:buNone/>
              <a:defRPr sz="1400">
                <a:solidFill>
                  <a:srgbClr val="1C2228"/>
                </a:solidFill>
                <a:latin typeface="Space Grotesk" pitchFamily="2" charset="-70"/>
                <a:cs typeface="Space Grotesk" pitchFamily="2" charset="-70"/>
              </a:defRPr>
            </a:lvl1pPr>
          </a:lstStyle>
          <a:p>
            <a:r>
              <a:rPr lang="lt-LT" dirty="0"/>
              <a:t>LOGO</a:t>
            </a:r>
            <a:endParaRPr lang="en-GB" dirty="0"/>
          </a:p>
        </p:txBody>
      </p:sp>
    </p:spTree>
    <p:extLst>
      <p:ext uri="{BB962C8B-B14F-4D97-AF65-F5344CB8AC3E}">
        <p14:creationId xmlns:p14="http://schemas.microsoft.com/office/powerpoint/2010/main" val="357887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Picture Content">
    <p:spTree>
      <p:nvGrpSpPr>
        <p:cNvPr id="1" name=""/>
        <p:cNvGrpSpPr/>
        <p:nvPr/>
      </p:nvGrpSpPr>
      <p:grpSpPr>
        <a:xfrm>
          <a:off x="0" y="0"/>
          <a:ext cx="0" cy="0"/>
          <a:chOff x="0" y="0"/>
          <a:chExt cx="0" cy="0"/>
        </a:xfrm>
      </p:grpSpPr>
      <p:sp>
        <p:nvSpPr>
          <p:cNvPr id="3" name="Text Placeholder 45">
            <a:extLst>
              <a:ext uri="{FF2B5EF4-FFF2-40B4-BE49-F238E27FC236}">
                <a16:creationId xmlns:a16="http://schemas.microsoft.com/office/drawing/2014/main" id="{156358D8-86DF-48D0-B03C-7840AB101E8B}"/>
              </a:ext>
            </a:extLst>
          </p:cNvPr>
          <p:cNvSpPr>
            <a:spLocks noGrp="1"/>
          </p:cNvSpPr>
          <p:nvPr>
            <p:ph type="body" sz="quarter" idx="13" hasCustomPrompt="1"/>
          </p:nvPr>
        </p:nvSpPr>
        <p:spPr>
          <a:xfrm>
            <a:off x="911226" y="1495486"/>
            <a:ext cx="3362010" cy="902363"/>
          </a:xfrm>
        </p:spPr>
        <p:txBody>
          <a:bodyPr wrap="square" lIns="0" tIns="0" rIns="0" bIns="0">
            <a:spAutoFit/>
          </a:bodyPr>
          <a:lstStyle>
            <a:lvl1pPr marL="0" indent="0">
              <a:lnSpc>
                <a:spcPct val="80000"/>
              </a:lnSpc>
              <a:spcBef>
                <a:spcPts val="0"/>
              </a:spcBef>
              <a:spcAft>
                <a:spcPts val="0"/>
              </a:spcAft>
              <a:buNone/>
              <a:defRPr sz="3600" u="none" baseline="0">
                <a:solidFill>
                  <a:srgbClr val="1C2228"/>
                </a:solidFill>
                <a:uFill>
                  <a:solidFill>
                    <a:schemeClr val="bg1"/>
                  </a:solidFill>
                </a:uFill>
                <a:latin typeface="Space Grotesk Medium" pitchFamily="2" charset="-70"/>
                <a:cs typeface="Space Grotesk Medium" pitchFamily="2" charset="-70"/>
              </a:defRPr>
            </a:lvl1pPr>
          </a:lstStyle>
          <a:p>
            <a:pPr lvl="0"/>
            <a:r>
              <a:rPr lang="en-US" dirty="0"/>
              <a:t>Lorem ipsum dolor </a:t>
            </a:r>
            <a:r>
              <a:rPr lang="en-US" dirty="0" err="1"/>
              <a:t>dsit</a:t>
            </a:r>
            <a:r>
              <a:rPr lang="en-US" dirty="0"/>
              <a:t>:</a:t>
            </a:r>
          </a:p>
        </p:txBody>
      </p:sp>
      <p:sp>
        <p:nvSpPr>
          <p:cNvPr id="4" name="Text Placeholder 45">
            <a:extLst>
              <a:ext uri="{FF2B5EF4-FFF2-40B4-BE49-F238E27FC236}">
                <a16:creationId xmlns:a16="http://schemas.microsoft.com/office/drawing/2014/main" id="{2A96F057-517F-4962-8029-2233757CE895}"/>
              </a:ext>
            </a:extLst>
          </p:cNvPr>
          <p:cNvSpPr>
            <a:spLocks noGrp="1"/>
          </p:cNvSpPr>
          <p:nvPr>
            <p:ph type="body" sz="quarter" idx="15" hasCustomPrompt="1"/>
          </p:nvPr>
        </p:nvSpPr>
        <p:spPr>
          <a:xfrm>
            <a:off x="911224" y="2457486"/>
            <a:ext cx="3362009" cy="1046440"/>
          </a:xfrm>
        </p:spPr>
        <p:txBody>
          <a:bodyPr wrap="square" lIns="0" tIns="0" rIns="0" bIns="0">
            <a:spAutoFit/>
          </a:bodyPr>
          <a:lstStyle>
            <a:lvl1pPr marL="0" indent="0">
              <a:lnSpc>
                <a:spcPct val="100000"/>
              </a:lnSpc>
              <a:spcBef>
                <a:spcPts val="0"/>
              </a:spcBef>
              <a:spcAft>
                <a:spcPts val="0"/>
              </a:spcAft>
              <a:buNone/>
              <a:defRPr sz="1400" b="0" u="none" baseline="0">
                <a:solidFill>
                  <a:srgbClr val="1C2228"/>
                </a:solidFill>
                <a:uFill>
                  <a:solidFill>
                    <a:schemeClr val="bg1"/>
                  </a:solidFill>
                </a:uFill>
                <a:latin typeface="Space Grotesk Light" pitchFamily="2" charset="-70"/>
                <a:cs typeface="Space Grotesk Light" pitchFamily="2" charset="-70"/>
              </a:defRPr>
            </a:lvl1pPr>
          </a:lstStyle>
          <a:p>
            <a:r>
              <a:rPr lang="en-US" sz="1400" dirty="0">
                <a:solidFill>
                  <a:srgbClr val="F0F9FF"/>
                </a:solidFill>
                <a:latin typeface="Space Grotesk Light" pitchFamily="2" charset="0"/>
                <a:ea typeface="DM Sans"/>
                <a:cs typeface="Space Grotesk Light" pitchFamily="2" charset="0"/>
                <a:sym typeface="DM Sans"/>
              </a:rPr>
              <a:t>Lorem ipsum dolor sit Lorem ipsum dolor sit </a:t>
            </a:r>
            <a:r>
              <a:rPr lang="en-US" sz="1400" dirty="0" err="1">
                <a:solidFill>
                  <a:srgbClr val="F0F9FF"/>
                </a:solidFill>
                <a:latin typeface="Space Grotesk Light" pitchFamily="2" charset="0"/>
                <a:ea typeface="DM Sans"/>
                <a:cs typeface="Space Grotesk Light" pitchFamily="2" charset="0"/>
                <a:sym typeface="DM Sans"/>
              </a:rPr>
              <a:t>nostrug</a:t>
            </a:r>
            <a:r>
              <a:rPr lang="en-US" sz="1400" dirty="0">
                <a:solidFill>
                  <a:srgbClr val="F0F9FF"/>
                </a:solidFill>
                <a:latin typeface="Space Grotesk Light" pitchFamily="2" charset="0"/>
                <a:ea typeface="DM Sans"/>
                <a:cs typeface="Space Grotesk Light" pitchFamily="2" charset="0"/>
                <a:sym typeface="DM Sans"/>
              </a:rPr>
              <a:t> it </a:t>
            </a:r>
            <a:r>
              <a:rPr lang="en-US" sz="1400" dirty="0" err="1">
                <a:solidFill>
                  <a:srgbClr val="F0F9FF"/>
                </a:solidFill>
                <a:latin typeface="Space Grotesk Light" pitchFamily="2" charset="0"/>
                <a:ea typeface="DM Sans"/>
                <a:cs typeface="Space Grotesk Light" pitchFamily="2" charset="0"/>
                <a:sym typeface="DM Sans"/>
              </a:rPr>
              <a:t>exerci</a:t>
            </a:r>
            <a:r>
              <a:rPr lang="en-US" sz="1400" dirty="0">
                <a:solidFill>
                  <a:srgbClr val="F0F9FF"/>
                </a:solidFill>
                <a:latin typeface="Space Grotesk Light" pitchFamily="2" charset="0"/>
                <a:ea typeface="DM Sans"/>
                <a:cs typeface="Space Grotesk Light" pitchFamily="2" charset="0"/>
                <a:sym typeface="DM Sans"/>
              </a:rPr>
              <a:t> </a:t>
            </a:r>
            <a:r>
              <a:rPr lang="en-US" sz="1400" dirty="0" err="1">
                <a:solidFill>
                  <a:srgbClr val="F0F9FF"/>
                </a:solidFill>
                <a:latin typeface="Space Grotesk Light" pitchFamily="2" charset="0"/>
                <a:ea typeface="DM Sans"/>
                <a:cs typeface="Space Grotesk Light" pitchFamily="2" charset="0"/>
                <a:sym typeface="DM Sans"/>
              </a:rPr>
              <a:t>adipisil</a:t>
            </a:r>
            <a:r>
              <a:rPr lang="en-US" sz="1400" dirty="0">
                <a:solidFill>
                  <a:srgbClr val="F0F9FF"/>
                </a:solidFill>
                <a:latin typeface="Space Grotesk Light" pitchFamily="2" charset="0"/>
                <a:ea typeface="DM Sans"/>
                <a:cs typeface="Space Grotesk Light" pitchFamily="2" charset="0"/>
                <a:sym typeface="DM Sans"/>
              </a:rPr>
              <a:t> </a:t>
            </a:r>
            <a:r>
              <a:rPr lang="en-US" sz="1400" dirty="0" err="1">
                <a:solidFill>
                  <a:srgbClr val="F0F9FF"/>
                </a:solidFill>
                <a:latin typeface="Space Grotesk Light" pitchFamily="2" charset="0"/>
                <a:ea typeface="DM Sans"/>
                <a:cs typeface="Space Grotesk Light" pitchFamily="2" charset="0"/>
                <a:sym typeface="DM Sans"/>
              </a:rPr>
              <a:t>esti</a:t>
            </a:r>
            <a:endParaRPr lang="en-US" sz="1200" dirty="0">
              <a:latin typeface="Space Grotesk Light" pitchFamily="2" charset="0"/>
              <a:cs typeface="Space Grotesk Light" pitchFamily="2" charset="0"/>
            </a:endParaRPr>
          </a:p>
          <a:p>
            <a:r>
              <a:rPr lang="en-US" sz="1400" dirty="0">
                <a:solidFill>
                  <a:srgbClr val="F0F9FF"/>
                </a:solidFill>
                <a:latin typeface="Space Grotesk Light" pitchFamily="2" charset="0"/>
                <a:ea typeface="DM Sans"/>
                <a:cs typeface="Space Grotesk Light" pitchFamily="2" charset="0"/>
                <a:sym typeface="DM Sans"/>
              </a:rPr>
              <a:t>sit </a:t>
            </a:r>
            <a:r>
              <a:rPr lang="en-US" sz="1400" dirty="0" err="1">
                <a:solidFill>
                  <a:srgbClr val="F0F9FF"/>
                </a:solidFill>
                <a:latin typeface="Space Grotesk Light" pitchFamily="2" charset="0"/>
                <a:ea typeface="DM Sans"/>
                <a:cs typeface="Space Grotesk Light" pitchFamily="2" charset="0"/>
                <a:sym typeface="DM Sans"/>
              </a:rPr>
              <a:t>nostrug</a:t>
            </a:r>
            <a:r>
              <a:rPr lang="en-US" sz="1400" dirty="0">
                <a:solidFill>
                  <a:srgbClr val="F0F9FF"/>
                </a:solidFill>
                <a:latin typeface="Space Grotesk Light" pitchFamily="2" charset="0"/>
                <a:ea typeface="DM Sans"/>
                <a:cs typeface="Space Grotesk Light" pitchFamily="2" charset="0"/>
                <a:sym typeface="DM Sans"/>
              </a:rPr>
              <a:t> it </a:t>
            </a:r>
            <a:r>
              <a:rPr lang="en-US" sz="1400" dirty="0" err="1">
                <a:solidFill>
                  <a:srgbClr val="F0F9FF"/>
                </a:solidFill>
                <a:latin typeface="Space Grotesk Light" pitchFamily="2" charset="0"/>
                <a:ea typeface="DM Sans"/>
                <a:cs typeface="Space Grotesk Light" pitchFamily="2" charset="0"/>
                <a:sym typeface="DM Sans"/>
              </a:rPr>
              <a:t>exerci</a:t>
            </a:r>
            <a:r>
              <a:rPr lang="en-US" sz="1400" dirty="0">
                <a:solidFill>
                  <a:srgbClr val="F0F9FF"/>
                </a:solidFill>
                <a:latin typeface="Space Grotesk Light" pitchFamily="2" charset="0"/>
                <a:ea typeface="DM Sans"/>
                <a:cs typeface="Space Grotesk Light" pitchFamily="2" charset="0"/>
                <a:sym typeface="DM Sans"/>
              </a:rPr>
              <a:t> </a:t>
            </a:r>
            <a:r>
              <a:rPr lang="en-US" sz="1400" dirty="0" err="1">
                <a:solidFill>
                  <a:srgbClr val="F0F9FF"/>
                </a:solidFill>
                <a:latin typeface="Space Grotesk Light" pitchFamily="2" charset="0"/>
                <a:ea typeface="DM Sans"/>
                <a:cs typeface="Space Grotesk Light" pitchFamily="2" charset="0"/>
                <a:sym typeface="DM Sans"/>
              </a:rPr>
              <a:t>adipisil</a:t>
            </a:r>
            <a:r>
              <a:rPr lang="en-US" sz="1400" dirty="0">
                <a:solidFill>
                  <a:srgbClr val="F0F9FF"/>
                </a:solidFill>
                <a:latin typeface="Space Grotesk Light" pitchFamily="2" charset="0"/>
                <a:ea typeface="DM Sans"/>
                <a:cs typeface="Space Grotesk Light" pitchFamily="2" charset="0"/>
                <a:sym typeface="DM Sans"/>
              </a:rPr>
              <a:t> </a:t>
            </a:r>
            <a:r>
              <a:rPr lang="en-US" sz="1400" dirty="0" err="1">
                <a:solidFill>
                  <a:srgbClr val="F0F9FF"/>
                </a:solidFill>
                <a:latin typeface="Space Grotesk Light" pitchFamily="2" charset="0"/>
                <a:ea typeface="DM Sans"/>
                <a:cs typeface="Space Grotesk Light" pitchFamily="2" charset="0"/>
                <a:sym typeface="DM Sans"/>
              </a:rPr>
              <a:t>esti</a:t>
            </a:r>
            <a:r>
              <a:rPr lang="en-US" sz="1200" dirty="0">
                <a:solidFill>
                  <a:srgbClr val="F0F9FF"/>
                </a:solidFill>
                <a:latin typeface="Space Grotesk Light" pitchFamily="2" charset="0"/>
                <a:ea typeface="DM Sans"/>
                <a:cs typeface="Space Grotesk Light" pitchFamily="2" charset="0"/>
                <a:sym typeface="DM Sans"/>
              </a:rPr>
              <a:t> sit </a:t>
            </a:r>
            <a:r>
              <a:rPr lang="en-US" sz="1200" dirty="0" err="1">
                <a:solidFill>
                  <a:srgbClr val="F0F9FF"/>
                </a:solidFill>
                <a:latin typeface="Space Grotesk Light" pitchFamily="2" charset="0"/>
                <a:ea typeface="DM Sans"/>
                <a:cs typeface="Space Grotesk Light" pitchFamily="2" charset="0"/>
                <a:sym typeface="DM Sans"/>
              </a:rPr>
              <a:t>nostrug</a:t>
            </a:r>
            <a:r>
              <a:rPr lang="en-US" sz="1200" dirty="0">
                <a:solidFill>
                  <a:srgbClr val="F0F9FF"/>
                </a:solidFill>
                <a:latin typeface="Space Grotesk Light" pitchFamily="2" charset="0"/>
                <a:ea typeface="DM Sans"/>
                <a:cs typeface="Space Grotesk Light" pitchFamily="2" charset="0"/>
                <a:sym typeface="DM Sans"/>
              </a:rPr>
              <a:t> it </a:t>
            </a:r>
            <a:r>
              <a:rPr lang="en-US" sz="1200" dirty="0" err="1">
                <a:solidFill>
                  <a:srgbClr val="F0F9FF"/>
                </a:solidFill>
                <a:latin typeface="Space Grotesk Light" pitchFamily="2" charset="0"/>
                <a:ea typeface="DM Sans"/>
                <a:cs typeface="Space Grotesk Light" pitchFamily="2" charset="0"/>
                <a:sym typeface="DM Sans"/>
              </a:rPr>
              <a:t>exerci</a:t>
            </a:r>
            <a:r>
              <a:rPr lang="en-US" sz="1200" dirty="0">
                <a:solidFill>
                  <a:srgbClr val="F0F9FF"/>
                </a:solidFill>
                <a:latin typeface="Space Grotesk Light" pitchFamily="2" charset="0"/>
                <a:ea typeface="DM Sans"/>
                <a:cs typeface="Space Grotesk Light" pitchFamily="2" charset="0"/>
                <a:sym typeface="DM Sans"/>
              </a:rPr>
              <a:t> sit </a:t>
            </a:r>
            <a:r>
              <a:rPr lang="en-US" sz="1200" dirty="0" err="1">
                <a:solidFill>
                  <a:srgbClr val="F0F9FF"/>
                </a:solidFill>
                <a:latin typeface="Space Grotesk Light" pitchFamily="2" charset="0"/>
                <a:ea typeface="DM Sans"/>
                <a:cs typeface="Space Grotesk Light" pitchFamily="2" charset="0"/>
                <a:sym typeface="DM Sans"/>
              </a:rPr>
              <a:t>nostrug</a:t>
            </a:r>
            <a:r>
              <a:rPr lang="en-US" sz="1200" dirty="0">
                <a:solidFill>
                  <a:srgbClr val="F0F9FF"/>
                </a:solidFill>
                <a:latin typeface="Space Grotesk Light" pitchFamily="2" charset="0"/>
                <a:ea typeface="DM Sans"/>
                <a:cs typeface="Space Grotesk Light" pitchFamily="2" charset="0"/>
                <a:sym typeface="DM Sans"/>
              </a:rPr>
              <a:t> it </a:t>
            </a:r>
            <a:r>
              <a:rPr lang="en-US" sz="1200" dirty="0" err="1">
                <a:solidFill>
                  <a:srgbClr val="F0F9FF"/>
                </a:solidFill>
                <a:latin typeface="Space Grotesk Light" pitchFamily="2" charset="0"/>
                <a:ea typeface="DM Sans"/>
                <a:cs typeface="Space Grotesk Light" pitchFamily="2" charset="0"/>
                <a:sym typeface="DM Sans"/>
              </a:rPr>
              <a:t>exerci</a:t>
            </a:r>
            <a:r>
              <a:rPr lang="en-US" sz="1200" dirty="0">
                <a:solidFill>
                  <a:srgbClr val="F0F9FF"/>
                </a:solidFill>
                <a:latin typeface="Space Grotesk Light" pitchFamily="2" charset="0"/>
                <a:ea typeface="DM Sans"/>
                <a:cs typeface="Space Grotesk Light" pitchFamily="2" charset="0"/>
                <a:sym typeface="DM Sans"/>
              </a:rPr>
              <a:t> </a:t>
            </a:r>
            <a:endParaRPr lang="en-US" sz="1200" dirty="0">
              <a:latin typeface="Space Grotesk Light" pitchFamily="2" charset="0"/>
              <a:cs typeface="Space Grotesk Light" pitchFamily="2" charset="0"/>
            </a:endParaRPr>
          </a:p>
          <a:p>
            <a:r>
              <a:rPr lang="en-US" sz="1400" dirty="0" err="1">
                <a:solidFill>
                  <a:srgbClr val="F0F9FF"/>
                </a:solidFill>
                <a:latin typeface="Space Grotesk Light" pitchFamily="2" charset="0"/>
                <a:ea typeface="DM Sans"/>
                <a:cs typeface="Space Grotesk Light" pitchFamily="2" charset="0"/>
                <a:sym typeface="DM Sans"/>
              </a:rPr>
              <a:t>nostrug</a:t>
            </a:r>
            <a:r>
              <a:rPr lang="en-US" sz="1400" dirty="0">
                <a:solidFill>
                  <a:srgbClr val="F0F9FF"/>
                </a:solidFill>
                <a:latin typeface="Space Grotesk Light" pitchFamily="2" charset="0"/>
                <a:ea typeface="DM Sans"/>
                <a:cs typeface="Space Grotesk Light" pitchFamily="2" charset="0"/>
                <a:sym typeface="DM Sans"/>
              </a:rPr>
              <a:t> it </a:t>
            </a:r>
            <a:r>
              <a:rPr lang="en-US" sz="1400" dirty="0" err="1">
                <a:solidFill>
                  <a:srgbClr val="F0F9FF"/>
                </a:solidFill>
                <a:latin typeface="Space Grotesk Light" pitchFamily="2" charset="0"/>
                <a:ea typeface="DM Sans"/>
                <a:cs typeface="Space Grotesk Light" pitchFamily="2" charset="0"/>
                <a:sym typeface="DM Sans"/>
              </a:rPr>
              <a:t>exerci</a:t>
            </a:r>
            <a:r>
              <a:rPr lang="en-US" sz="1400" dirty="0">
                <a:solidFill>
                  <a:srgbClr val="F0F9FF"/>
                </a:solidFill>
                <a:latin typeface="Space Grotesk Light" pitchFamily="2" charset="0"/>
                <a:ea typeface="DM Sans"/>
                <a:cs typeface="Space Grotesk Light" pitchFamily="2" charset="0"/>
                <a:sym typeface="DM Sans"/>
              </a:rPr>
              <a:t> </a:t>
            </a:r>
            <a:r>
              <a:rPr lang="en-US" sz="1400" dirty="0" err="1">
                <a:solidFill>
                  <a:srgbClr val="F0F9FF"/>
                </a:solidFill>
                <a:latin typeface="Space Grotesk Light" pitchFamily="2" charset="0"/>
                <a:ea typeface="DM Sans"/>
                <a:cs typeface="Space Grotesk Light" pitchFamily="2" charset="0"/>
                <a:sym typeface="DM Sans"/>
              </a:rPr>
              <a:t>adipisil</a:t>
            </a:r>
            <a:r>
              <a:rPr lang="en-US" sz="1400" dirty="0">
                <a:solidFill>
                  <a:srgbClr val="F0F9FF"/>
                </a:solidFill>
                <a:latin typeface="Space Grotesk Light" pitchFamily="2" charset="0"/>
                <a:ea typeface="DM Sans"/>
                <a:cs typeface="Space Grotesk Light" pitchFamily="2" charset="0"/>
                <a:sym typeface="DM Sans"/>
              </a:rPr>
              <a:t> </a:t>
            </a:r>
            <a:r>
              <a:rPr lang="en-US" sz="1400" dirty="0" err="1">
                <a:solidFill>
                  <a:srgbClr val="F0F9FF"/>
                </a:solidFill>
                <a:latin typeface="Space Grotesk Light" pitchFamily="2" charset="0"/>
                <a:ea typeface="DM Sans"/>
                <a:cs typeface="Space Grotesk Light" pitchFamily="2" charset="0"/>
                <a:sym typeface="DM Sans"/>
              </a:rPr>
              <a:t>esti</a:t>
            </a:r>
            <a:endParaRPr lang="en-US" sz="1200" dirty="0">
              <a:latin typeface="Space Grotesk Light" pitchFamily="2" charset="0"/>
              <a:cs typeface="Space Grotesk Light" pitchFamily="2" charset="0"/>
            </a:endParaRPr>
          </a:p>
        </p:txBody>
      </p:sp>
      <p:sp>
        <p:nvSpPr>
          <p:cNvPr id="5" name="Picture Placeholder 19">
            <a:extLst>
              <a:ext uri="{FF2B5EF4-FFF2-40B4-BE49-F238E27FC236}">
                <a16:creationId xmlns:a16="http://schemas.microsoft.com/office/drawing/2014/main" id="{50FDB5CB-AA23-4279-BD90-3137A1EC5E98}"/>
              </a:ext>
            </a:extLst>
          </p:cNvPr>
          <p:cNvSpPr>
            <a:spLocks noGrp="1"/>
          </p:cNvSpPr>
          <p:nvPr>
            <p:ph type="pic" sz="quarter" idx="16"/>
          </p:nvPr>
        </p:nvSpPr>
        <p:spPr>
          <a:xfrm>
            <a:off x="4538743" y="2519199"/>
            <a:ext cx="7586662" cy="3529012"/>
          </a:xfrm>
        </p:spPr>
        <p:txBody>
          <a:bodyPr/>
          <a:lstStyle>
            <a:lvl1pPr>
              <a:defRPr>
                <a:noFill/>
              </a:defRPr>
            </a:lvl1pPr>
          </a:lstStyle>
          <a:p>
            <a:endParaRPr lang="en-GB" dirty="0"/>
          </a:p>
        </p:txBody>
      </p:sp>
      <p:sp>
        <p:nvSpPr>
          <p:cNvPr id="6" name="Text Placeholder 30">
            <a:extLst>
              <a:ext uri="{FF2B5EF4-FFF2-40B4-BE49-F238E27FC236}">
                <a16:creationId xmlns:a16="http://schemas.microsoft.com/office/drawing/2014/main" id="{27A64172-012E-4031-8CB3-1373117B4975}"/>
              </a:ext>
            </a:extLst>
          </p:cNvPr>
          <p:cNvSpPr>
            <a:spLocks noGrp="1"/>
          </p:cNvSpPr>
          <p:nvPr>
            <p:ph type="body" sz="quarter" idx="47" hasCustomPrompt="1"/>
          </p:nvPr>
        </p:nvSpPr>
        <p:spPr>
          <a:xfrm>
            <a:off x="419385" y="439188"/>
            <a:ext cx="6331901" cy="315912"/>
          </a:xfrm>
        </p:spPr>
        <p:txBody>
          <a:bodyPr/>
          <a:lstStyle>
            <a:lvl1pPr marL="0" indent="0">
              <a:buNone/>
              <a:defRPr sz="1800">
                <a:latin typeface="Space Grotesk" pitchFamily="2" charset="-70"/>
                <a:cs typeface="Space Grotesk" pitchFamily="2" charset="-70"/>
              </a:defRPr>
            </a:lvl1pPr>
          </a:lstStyle>
          <a:p>
            <a:pPr lvl="0"/>
            <a:r>
              <a:rPr lang="en-US" dirty="0"/>
              <a:t>Lorem ipsum</a:t>
            </a:r>
            <a:endParaRPr lang="en-GB" dirty="0"/>
          </a:p>
        </p:txBody>
      </p:sp>
      <p:sp>
        <p:nvSpPr>
          <p:cNvPr id="8" name="Picture Placeholder 19">
            <a:extLst>
              <a:ext uri="{FF2B5EF4-FFF2-40B4-BE49-F238E27FC236}">
                <a16:creationId xmlns:a16="http://schemas.microsoft.com/office/drawing/2014/main" id="{BBBC223E-1063-4104-99AD-772B19CFED51}"/>
              </a:ext>
            </a:extLst>
          </p:cNvPr>
          <p:cNvSpPr>
            <a:spLocks noGrp="1"/>
          </p:cNvSpPr>
          <p:nvPr>
            <p:ph type="pic" sz="quarter" idx="48" hasCustomPrompt="1"/>
          </p:nvPr>
        </p:nvSpPr>
        <p:spPr>
          <a:xfrm>
            <a:off x="9834403" y="302677"/>
            <a:ext cx="747153" cy="452423"/>
          </a:xfrm>
        </p:spPr>
        <p:txBody>
          <a:bodyPr anchor="ctr" anchorCtr="0">
            <a:normAutofit/>
          </a:bodyPr>
          <a:lstStyle>
            <a:lvl1pPr marL="0" indent="0" algn="ctr">
              <a:buNone/>
              <a:defRPr sz="1400">
                <a:solidFill>
                  <a:srgbClr val="1C2228"/>
                </a:solidFill>
                <a:latin typeface="Space Grotesk" pitchFamily="2" charset="-70"/>
                <a:cs typeface="Space Grotesk" pitchFamily="2" charset="-70"/>
              </a:defRPr>
            </a:lvl1pPr>
          </a:lstStyle>
          <a:p>
            <a:r>
              <a:rPr lang="lt-LT" dirty="0"/>
              <a:t>LOGO</a:t>
            </a:r>
            <a:endParaRPr lang="en-GB" dirty="0"/>
          </a:p>
        </p:txBody>
      </p:sp>
    </p:spTree>
    <p:extLst>
      <p:ext uri="{BB962C8B-B14F-4D97-AF65-F5344CB8AC3E}">
        <p14:creationId xmlns:p14="http://schemas.microsoft.com/office/powerpoint/2010/main" val="2659352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357C34-3D8B-4870-A7D5-5FAAF3197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E4BC4C-30CE-4CF1-9B68-A48ECC30F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E75CDE-855A-4D90-9403-6B92BAABB9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15C2F-C607-4D90-94A5-C2378B8C1A54}" type="datetimeFigureOut">
              <a:rPr lang="en-GB" smtClean="0"/>
              <a:t>07/05/2026</a:t>
            </a:fld>
            <a:endParaRPr lang="en-GB"/>
          </a:p>
        </p:txBody>
      </p:sp>
      <p:sp>
        <p:nvSpPr>
          <p:cNvPr id="5" name="Footer Placeholder 4">
            <a:extLst>
              <a:ext uri="{FF2B5EF4-FFF2-40B4-BE49-F238E27FC236}">
                <a16:creationId xmlns:a16="http://schemas.microsoft.com/office/drawing/2014/main" id="{51BA74BD-EA5B-4DBA-81FF-E4E57A509E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0DA957E-A110-4D9C-B65E-2C1D50BB74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529725-4F33-4A45-889C-A1B45C7D96D4}" type="slidenum">
              <a:rPr lang="en-GB" smtClean="0"/>
              <a:t>‹#›</a:t>
            </a:fld>
            <a:endParaRPr lang="en-GB"/>
          </a:p>
        </p:txBody>
      </p:sp>
      <p:sp>
        <p:nvSpPr>
          <p:cNvPr id="13" name="TextBox 12">
            <a:extLst>
              <a:ext uri="{FF2B5EF4-FFF2-40B4-BE49-F238E27FC236}">
                <a16:creationId xmlns:a16="http://schemas.microsoft.com/office/drawing/2014/main" id="{6BB7DEFF-5CC5-4231-885B-01BFAC16F234}"/>
              </a:ext>
            </a:extLst>
          </p:cNvPr>
          <p:cNvSpPr txBox="1"/>
          <p:nvPr userDrawn="1"/>
        </p:nvSpPr>
        <p:spPr>
          <a:xfrm>
            <a:off x="11496673" y="6374649"/>
            <a:ext cx="431801" cy="276999"/>
          </a:xfrm>
          <a:prstGeom prst="rect">
            <a:avLst/>
          </a:prstGeom>
          <a:noFill/>
        </p:spPr>
        <p:txBody>
          <a:bodyPr wrap="square">
            <a:spAutoFit/>
          </a:bodyPr>
          <a:lstStyle/>
          <a:p>
            <a:fld id="{30E4CE38-59AA-4A8C-9AF9-AD07300D877A}" type="slidenum">
              <a:rPr lang="lt-LT" sz="1200" smtClean="0">
                <a:solidFill>
                  <a:srgbClr val="1C2228"/>
                </a:solidFill>
                <a:latin typeface="Space Grotesk" pitchFamily="2" charset="-70"/>
                <a:cs typeface="Space Grotesk" pitchFamily="2" charset="-70"/>
              </a:rPr>
              <a:pPr/>
              <a:t>‹#›</a:t>
            </a:fld>
            <a:endParaRPr lang="en-GB" sz="1200" dirty="0">
              <a:solidFill>
                <a:srgbClr val="1C2228"/>
              </a:solidFill>
              <a:latin typeface="Space Grotesk" pitchFamily="2" charset="-70"/>
              <a:cs typeface="Space Grotesk" pitchFamily="2" charset="-70"/>
            </a:endParaRPr>
          </a:p>
        </p:txBody>
      </p:sp>
      <p:cxnSp>
        <p:nvCxnSpPr>
          <p:cNvPr id="15" name="Straight Connector 14">
            <a:extLst>
              <a:ext uri="{FF2B5EF4-FFF2-40B4-BE49-F238E27FC236}">
                <a16:creationId xmlns:a16="http://schemas.microsoft.com/office/drawing/2014/main" id="{3584FC7C-7AEC-4A0E-BCF4-F19286D66A8C}"/>
              </a:ext>
            </a:extLst>
          </p:cNvPr>
          <p:cNvCxnSpPr/>
          <p:nvPr userDrawn="1"/>
        </p:nvCxnSpPr>
        <p:spPr>
          <a:xfrm>
            <a:off x="479426" y="891618"/>
            <a:ext cx="11233150" cy="0"/>
          </a:xfrm>
          <a:prstGeom prst="line">
            <a:avLst/>
          </a:prstGeom>
          <a:ln w="15875">
            <a:solidFill>
              <a:srgbClr val="1C2228"/>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5DB1905-9E7D-4A16-9D4C-5CA4C904926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0965420" y="302678"/>
            <a:ext cx="747153" cy="452423"/>
          </a:xfrm>
          <a:prstGeom prst="rect">
            <a:avLst/>
          </a:prstGeom>
        </p:spPr>
      </p:pic>
    </p:spTree>
    <p:extLst>
      <p:ext uri="{BB962C8B-B14F-4D97-AF65-F5344CB8AC3E}">
        <p14:creationId xmlns:p14="http://schemas.microsoft.com/office/powerpoint/2010/main" val="268514867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6" r:id="rId5"/>
    <p:sldLayoutId id="2147483665" r:id="rId6"/>
    <p:sldLayoutId id="2147483667" r:id="rId7"/>
    <p:sldLayoutId id="2147483668" r:id="rId8"/>
    <p:sldLayoutId id="2147483669" r:id="rId9"/>
    <p:sldLayoutId id="2147483671"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EE879-2AAA-496F-9EF8-C5C994041065}"/>
              </a:ext>
            </a:extLst>
          </p:cNvPr>
          <p:cNvSpPr>
            <a:spLocks noGrp="1"/>
          </p:cNvSpPr>
          <p:nvPr>
            <p:ph type="title"/>
          </p:nvPr>
        </p:nvSpPr>
        <p:spPr>
          <a:xfrm>
            <a:off x="389106" y="1750979"/>
            <a:ext cx="11206264" cy="3463047"/>
          </a:xfrm>
        </p:spPr>
        <p:txBody>
          <a:bodyPr/>
          <a:lstStyle/>
          <a:p>
            <a:pPr marL="0" marR="0" lvl="0" indent="0" defTabSz="913737" rtl="0" eaLnBrk="1" fontAlgn="auto" latinLnBrk="0" hangingPunct="1">
              <a:lnSpc>
                <a:spcPct val="100000"/>
              </a:lnSpc>
              <a:spcBef>
                <a:spcPts val="0"/>
              </a:spcBef>
              <a:spcAft>
                <a:spcPts val="0"/>
              </a:spcAft>
              <a:buClrTx/>
              <a:buSzTx/>
              <a:buFontTx/>
              <a:buNone/>
              <a:tabLst/>
              <a:defRPr/>
            </a:pPr>
            <a:br>
              <a:rPr kumimoji="0" lang="en-US" sz="2000" b="1" i="0" u="none" strike="noStrike" kern="1200" cap="none" spc="0" normalizeH="0" baseline="0" noProof="0" dirty="0">
                <a:ln>
                  <a:noFill/>
                </a:ln>
                <a:solidFill>
                  <a:srgbClr val="FF0000"/>
                </a:solidFill>
                <a:effectLst/>
                <a:uLnTx/>
                <a:uFillTx/>
                <a:latin typeface="Aptos Slab ExtraBold" panose="020F0502020204030204" pitchFamily="34" charset="0"/>
                <a:ea typeface="Times New Roman" panose="02020603050405020304" pitchFamily="18" charset="0"/>
                <a:cs typeface="Times New Roman" panose="02020603050405020304" pitchFamily="18" charset="0"/>
              </a:rPr>
            </a:br>
            <a:r>
              <a:rPr kumimoji="0" lang="en-US" sz="3600" b="1" i="0" u="none" strike="noStrike" kern="1200" cap="none" spc="0" normalizeH="0" baseline="0" noProof="0" dirty="0">
                <a:ln>
                  <a:noFill/>
                </a:ln>
                <a:solidFill>
                  <a:schemeClr val="tx1"/>
                </a:solidFill>
                <a:effectLst/>
                <a:uLnTx/>
                <a:uFillTx/>
                <a:latin typeface="Aptos Slab ExtraBold" panose="020F0502020204030204" pitchFamily="34" charset="0"/>
                <a:ea typeface="Times New Roman" panose="02020603050405020304" pitchFamily="18" charset="0"/>
                <a:cs typeface="Times New Roman" panose="02020603050405020304" pitchFamily="18" charset="0"/>
              </a:rPr>
              <a:t>Trust in official statistics and quality of governance strengthen trust in institutions and politics </a:t>
            </a:r>
            <a:br>
              <a:rPr kumimoji="0" lang="en-US" sz="3600" b="1" i="0" u="none" strike="noStrike" kern="1200" cap="none" spc="0" normalizeH="0" baseline="0" noProof="0" dirty="0">
                <a:ln>
                  <a:noFill/>
                </a:ln>
                <a:solidFill>
                  <a:schemeClr val="tx1"/>
                </a:solidFill>
                <a:effectLst/>
                <a:uLnTx/>
                <a:uFillTx/>
                <a:latin typeface="Aptos Slab ExtraBold" panose="020F0502020204030204" pitchFamily="34" charset="0"/>
                <a:ea typeface="Times New Roman" panose="02020603050405020304" pitchFamily="18" charset="0"/>
                <a:cs typeface="Times New Roman" panose="02020603050405020304" pitchFamily="18" charset="0"/>
              </a:rPr>
            </a:br>
            <a:r>
              <a:rPr kumimoji="0" lang="en-US" sz="3600" b="1" i="0" u="none" strike="noStrike" kern="1200" cap="none" spc="0" normalizeH="0" baseline="0" noProof="0" dirty="0">
                <a:ln>
                  <a:noFill/>
                </a:ln>
                <a:solidFill>
                  <a:schemeClr val="tx1"/>
                </a:solidFill>
                <a:effectLst/>
                <a:uLnTx/>
                <a:uFillTx/>
                <a:latin typeface="Aptos Slab ExtraBold" panose="020F0502020204030204" pitchFamily="34" charset="0"/>
                <a:ea typeface="Times New Roman" panose="02020603050405020304" pitchFamily="18" charset="0"/>
                <a:cs typeface="Times New Roman" panose="02020603050405020304" pitchFamily="18" charset="0"/>
              </a:rPr>
              <a:t>Evidence from OECD survey on trust</a:t>
            </a:r>
            <a:br>
              <a:rPr lang="en-US" sz="2000" b="1" dirty="0">
                <a:solidFill>
                  <a:prstClr val="white"/>
                </a:solidFill>
                <a:latin typeface="Aptos Slab ExtraBold" panose="020F0502020204030204" pitchFamily="34" charset="0"/>
                <a:ea typeface="Times New Roman" panose="02020603050405020304" pitchFamily="18" charset="0"/>
                <a:cs typeface="Times New Roman" panose="02020603050405020304" pitchFamily="18" charset="0"/>
              </a:rPr>
            </a:br>
            <a:br>
              <a:rPr lang="en-US" sz="2000" b="1" dirty="0">
                <a:solidFill>
                  <a:prstClr val="white"/>
                </a:solidFill>
                <a:latin typeface="Aptos Slab ExtraBold" panose="020F0502020204030204" pitchFamily="34" charset="0"/>
                <a:ea typeface="Times New Roman" panose="02020603050405020304" pitchFamily="18" charset="0"/>
                <a:cs typeface="Times New Roman" panose="02020603050405020304" pitchFamily="18" charset="0"/>
              </a:rPr>
            </a:b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Session : Democracy dies in the darkness without statistics</a:t>
            </a:r>
            <a:b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br>
            <a:b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Vilnius, May 2026</a:t>
            </a:r>
            <a:b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IAOS </a:t>
            </a:r>
            <a:b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endParaRPr lang="en-GB" sz="2000" dirty="0">
              <a:solidFill>
                <a:schemeClr val="tx1"/>
              </a:solidFill>
            </a:endParaRPr>
          </a:p>
        </p:txBody>
      </p:sp>
      <p:sp>
        <p:nvSpPr>
          <p:cNvPr id="4" name="Text Placeholder 3">
            <a:extLst>
              <a:ext uri="{FF2B5EF4-FFF2-40B4-BE49-F238E27FC236}">
                <a16:creationId xmlns:a16="http://schemas.microsoft.com/office/drawing/2014/main" id="{61DB6186-D08E-40BD-AB01-EE5724FCA8A3}"/>
              </a:ext>
            </a:extLst>
          </p:cNvPr>
          <p:cNvSpPr>
            <a:spLocks noGrp="1"/>
          </p:cNvSpPr>
          <p:nvPr>
            <p:ph type="body" idx="16"/>
          </p:nvPr>
        </p:nvSpPr>
        <p:spPr>
          <a:xfrm>
            <a:off x="389106" y="5712840"/>
            <a:ext cx="7298674" cy="629594"/>
          </a:xfrm>
        </p:spPr>
        <p:txBody>
          <a:bodyPr vert="horz" lIns="91440" tIns="45720" rIns="91440" bIns="45720" rtlCol="0" anchor="t">
            <a:noAutofit/>
          </a:bodyPr>
          <a:lstStyle/>
          <a:p>
            <a:r>
              <a:rPr kumimoji="0" lang="en-US" sz="2000" b="0"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rPr>
              <a:t>Dr Serge Allegrezza • Dr Wolfgang Langer • </a:t>
            </a:r>
            <a:br>
              <a:rPr kumimoji="0" lang="en-US" sz="2000" b="0"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rPr>
            </a:br>
            <a:r>
              <a:rPr kumimoji="0" lang="en-US" sz="2000" b="0" i="0" u="none" strike="noStrike" kern="1200" cap="none" spc="0" normalizeH="0" baseline="0" noProof="0">
                <a:ln>
                  <a:noFill/>
                </a:ln>
                <a:solidFill>
                  <a:schemeClr val="tx1"/>
                </a:solidFill>
                <a:effectLst/>
                <a:uLnTx/>
                <a:uFillTx/>
                <a:latin typeface="Arial" panose="020B0604020202020204" pitchFamily="34" charset="0"/>
                <a:ea typeface="+mj-ea"/>
                <a:cs typeface="Arial" panose="020B0604020202020204" pitchFamily="34" charset="0"/>
              </a:rPr>
              <a:t>Dr Majlinda Joxhe</a:t>
            </a:r>
            <a:endParaRPr lang="en-GB" sz="2000">
              <a:solidFill>
                <a:schemeClr val="tx1"/>
              </a:solidFill>
            </a:endParaRPr>
          </a:p>
        </p:txBody>
      </p:sp>
      <p:pic>
        <p:nvPicPr>
          <p:cNvPr id="9" name="Picture 2" descr="STATEC - Institut National de la Statistique et des Etudes Economiques ...">
            <a:extLst>
              <a:ext uri="{FF2B5EF4-FFF2-40B4-BE49-F238E27FC236}">
                <a16:creationId xmlns:a16="http://schemas.microsoft.com/office/drawing/2014/main" id="{103D3800-5F3F-62B2-F54D-78B80CB774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4204" y="945269"/>
            <a:ext cx="1704978" cy="613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579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3FFBC6-CDF4-435B-B225-538E869ECBCD}"/>
              </a:ext>
            </a:extLst>
          </p:cNvPr>
          <p:cNvSpPr>
            <a:spLocks noGrp="1"/>
          </p:cNvSpPr>
          <p:nvPr>
            <p:ph type="body" sz="quarter" idx="47"/>
          </p:nvPr>
        </p:nvSpPr>
        <p:spPr>
          <a:xfrm>
            <a:off x="419385" y="302677"/>
            <a:ext cx="6331901" cy="452423"/>
          </a:xfrm>
        </p:spPr>
        <p:txBody>
          <a:bodyPr>
            <a:normAutofit/>
          </a:bodyPr>
          <a:lstStyle/>
          <a:p>
            <a:r>
              <a:rPr lang="en-US" sz="2400" dirty="0">
                <a:latin typeface="Aptos Slab Black"/>
              </a:rPr>
              <a:t>Trust in Statistics across countries:</a:t>
            </a:r>
            <a:endParaRPr lang="en-GB" sz="2400" dirty="0"/>
          </a:p>
        </p:txBody>
      </p:sp>
      <p:sp>
        <p:nvSpPr>
          <p:cNvPr id="6" name="Picture Placeholder 5">
            <a:extLst>
              <a:ext uri="{FF2B5EF4-FFF2-40B4-BE49-F238E27FC236}">
                <a16:creationId xmlns:a16="http://schemas.microsoft.com/office/drawing/2014/main" id="{63C0E20E-D24E-4995-9664-088690FE3F00}"/>
              </a:ext>
            </a:extLst>
          </p:cNvPr>
          <p:cNvSpPr>
            <a:spLocks noGrp="1"/>
          </p:cNvSpPr>
          <p:nvPr>
            <p:ph type="pic" sz="quarter" idx="16"/>
          </p:nvPr>
        </p:nvSpPr>
        <p:spPr/>
        <p:txBody>
          <a:bodyPr/>
          <a:lstStyle/>
          <a:p>
            <a:endParaRPr lang="en-US"/>
          </a:p>
        </p:txBody>
      </p:sp>
      <p:sp>
        <p:nvSpPr>
          <p:cNvPr id="8" name="TextBox 7">
            <a:extLst>
              <a:ext uri="{FF2B5EF4-FFF2-40B4-BE49-F238E27FC236}">
                <a16:creationId xmlns:a16="http://schemas.microsoft.com/office/drawing/2014/main" id="{30830992-D661-B4B8-BC26-8B38EDD0E091}"/>
              </a:ext>
            </a:extLst>
          </p:cNvPr>
          <p:cNvSpPr txBox="1"/>
          <p:nvPr/>
        </p:nvSpPr>
        <p:spPr>
          <a:xfrm>
            <a:off x="419384" y="1706016"/>
            <a:ext cx="8342842" cy="2677656"/>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Aptos Slab Black"/>
              </a:rPr>
              <a:t>Large cross-country differences</a:t>
            </a:r>
          </a:p>
          <a:p>
            <a:pPr marL="457200" indent="-457200">
              <a:buFont typeface="Arial" panose="020B0604020202020204" pitchFamily="34" charset="0"/>
              <a:buChar char="•"/>
            </a:pPr>
            <a:r>
              <a:rPr lang="en-US" sz="2800" dirty="0">
                <a:latin typeface="Aptos Slab Black"/>
              </a:rPr>
              <a:t>High trust in statistics: Nordic countries, Switzerland, Luxembourg</a:t>
            </a:r>
          </a:p>
          <a:p>
            <a:pPr marL="457200" indent="-457200">
              <a:buFont typeface="Arial" panose="020B0604020202020204" pitchFamily="34" charset="0"/>
              <a:buChar char="•"/>
            </a:pPr>
            <a:r>
              <a:rPr lang="en-US" sz="2800" dirty="0">
                <a:latin typeface="Aptos Slab Black"/>
              </a:rPr>
              <a:t>Low trust: Latvia, Czech Republic, Greece, UK</a:t>
            </a:r>
          </a:p>
          <a:p>
            <a:pPr marL="457200" indent="-457200">
              <a:buFont typeface="Arial" panose="020B0604020202020204" pitchFamily="34" charset="0"/>
              <a:buChar char="•"/>
            </a:pPr>
            <a:r>
              <a:rPr lang="en-US" sz="2800" dirty="0">
                <a:solidFill>
                  <a:srgbClr val="FF0000"/>
                </a:solidFill>
                <a:latin typeface="Aptos Slab Black"/>
              </a:rPr>
              <a:t>Explaining  trust differences between countries : economic performance &amp; cultural effects?</a:t>
            </a:r>
          </a:p>
        </p:txBody>
      </p:sp>
      <p:sp>
        <p:nvSpPr>
          <p:cNvPr id="4" name="Text Placeholder 3">
            <a:extLst>
              <a:ext uri="{FF2B5EF4-FFF2-40B4-BE49-F238E27FC236}">
                <a16:creationId xmlns:a16="http://schemas.microsoft.com/office/drawing/2014/main" id="{8DC51FF4-573D-00DB-E63C-74D441274397}"/>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1763493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8BA68406-2984-59FC-BC99-7DAF9ECCCF88}"/>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1463040" y="1083564"/>
            <a:ext cx="9624060" cy="5774436"/>
          </a:xfrm>
        </p:spPr>
      </p:pic>
      <p:sp>
        <p:nvSpPr>
          <p:cNvPr id="6" name="TextBox 5">
            <a:extLst>
              <a:ext uri="{FF2B5EF4-FFF2-40B4-BE49-F238E27FC236}">
                <a16:creationId xmlns:a16="http://schemas.microsoft.com/office/drawing/2014/main" id="{19C78218-6DA5-1745-21C8-C4504418FB02}"/>
              </a:ext>
            </a:extLst>
          </p:cNvPr>
          <p:cNvSpPr txBox="1"/>
          <p:nvPr/>
        </p:nvSpPr>
        <p:spPr>
          <a:xfrm>
            <a:off x="2651760" y="322487"/>
            <a:ext cx="6097904" cy="461665"/>
          </a:xfrm>
          <a:prstGeom prst="rect">
            <a:avLst/>
          </a:prstGeom>
          <a:noFill/>
        </p:spPr>
        <p:txBody>
          <a:bodyPr wrap="square">
            <a:spAutoFit/>
          </a:bodyPr>
          <a:lstStyle/>
          <a:p>
            <a:pPr algn="ctr"/>
            <a:r>
              <a:rPr lang="en-US" sz="2400" dirty="0"/>
              <a:t>Trust in Statistics vs Statistical Performance</a:t>
            </a:r>
          </a:p>
        </p:txBody>
      </p:sp>
      <p:pic>
        <p:nvPicPr>
          <p:cNvPr id="7" name="Content Placeholder 5">
            <a:extLst>
              <a:ext uri="{FF2B5EF4-FFF2-40B4-BE49-F238E27FC236}">
                <a16:creationId xmlns:a16="http://schemas.microsoft.com/office/drawing/2014/main" id="{85FBE077-6D76-F8A9-2477-D7129EB24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5086" y="1083564"/>
            <a:ext cx="9163374" cy="5774436"/>
          </a:xfrm>
          <a:prstGeom prst="rect">
            <a:avLst/>
          </a:prstGeom>
        </p:spPr>
      </p:pic>
    </p:spTree>
    <p:extLst>
      <p:ext uri="{BB962C8B-B14F-4D97-AF65-F5344CB8AC3E}">
        <p14:creationId xmlns:p14="http://schemas.microsoft.com/office/powerpoint/2010/main" val="262849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7ABFE-C2C9-EC0E-FB50-6943D0AB2A5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B978984-6BC0-5071-F5CA-DCF1EAB473F4}"/>
              </a:ext>
            </a:extLst>
          </p:cNvPr>
          <p:cNvSpPr>
            <a:spLocks noGrp="1"/>
          </p:cNvSpPr>
          <p:nvPr>
            <p:ph type="body" sz="quarter" idx="47"/>
          </p:nvPr>
        </p:nvSpPr>
        <p:spPr>
          <a:xfrm>
            <a:off x="419384" y="193393"/>
            <a:ext cx="6331901" cy="452423"/>
          </a:xfrm>
        </p:spPr>
        <p:txBody>
          <a:bodyPr>
            <a:noAutofit/>
          </a:bodyPr>
          <a:lstStyle/>
          <a:p>
            <a:r>
              <a:rPr lang="en-US" sz="2400" dirty="0">
                <a:latin typeface="Aptos Slab Black"/>
              </a:rPr>
              <a:t>Two level regressions: </a:t>
            </a:r>
            <a:br>
              <a:rPr lang="en-US" sz="2400" dirty="0">
                <a:latin typeface="Aptos Slab Black"/>
              </a:rPr>
            </a:br>
            <a:r>
              <a:rPr lang="en-US" sz="2400" dirty="0">
                <a:latin typeface="Aptos Slab Black"/>
              </a:rPr>
              <a:t>Combined micro and macro model</a:t>
            </a:r>
            <a:endParaRPr lang="en-GB" sz="2400" dirty="0"/>
          </a:p>
        </p:txBody>
      </p:sp>
      <p:sp>
        <p:nvSpPr>
          <p:cNvPr id="6" name="Picture Placeholder 5">
            <a:extLst>
              <a:ext uri="{FF2B5EF4-FFF2-40B4-BE49-F238E27FC236}">
                <a16:creationId xmlns:a16="http://schemas.microsoft.com/office/drawing/2014/main" id="{AAF66B35-9BDC-CBD9-BEBA-82BF828E646F}"/>
              </a:ext>
            </a:extLst>
          </p:cNvPr>
          <p:cNvSpPr>
            <a:spLocks noGrp="1"/>
          </p:cNvSpPr>
          <p:nvPr>
            <p:ph type="pic" sz="quarter" idx="16"/>
          </p:nvPr>
        </p:nvSpPr>
        <p:spPr/>
        <p:txBody>
          <a:bodyPr/>
          <a:lstStyle/>
          <a:p>
            <a:endParaRPr lang="en-US"/>
          </a:p>
        </p:txBody>
      </p:sp>
      <p:sp>
        <p:nvSpPr>
          <p:cNvPr id="9" name="TextBox 8">
            <a:extLst>
              <a:ext uri="{FF2B5EF4-FFF2-40B4-BE49-F238E27FC236}">
                <a16:creationId xmlns:a16="http://schemas.microsoft.com/office/drawing/2014/main" id="{64CB4F59-DCD0-D704-4477-AAE713B6EEDA}"/>
              </a:ext>
            </a:extLst>
          </p:cNvPr>
          <p:cNvSpPr txBox="1"/>
          <p:nvPr/>
        </p:nvSpPr>
        <p:spPr>
          <a:xfrm>
            <a:off x="419384" y="1192380"/>
            <a:ext cx="9838606" cy="526297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0" i="0" u="none" strike="noStrike" cap="none" normalizeH="0" baseline="0" dirty="0">
                <a:ln>
                  <a:noFill/>
                </a:ln>
                <a:solidFill>
                  <a:srgbClr val="FF0000"/>
                </a:solidFill>
                <a:effectLst/>
                <a:latin typeface="Aptos Slab Black"/>
              </a:rPr>
              <a:t>Level 1: Explanatory variables </a:t>
            </a:r>
          </a:p>
          <a:p>
            <a:pPr defTabSz="914400" eaLnBrk="0" fontAlgn="base" hangingPunct="0">
              <a:spcBef>
                <a:spcPct val="0"/>
              </a:spcBef>
              <a:spcAft>
                <a:spcPct val="0"/>
              </a:spcAft>
            </a:pPr>
            <a:r>
              <a:rPr lang="en-US" altLang="en-US" sz="2400" dirty="0">
                <a:latin typeface="Aptos Slab Black"/>
              </a:rPr>
              <a:t>Trust in statistics (“demand side”) (+)</a:t>
            </a:r>
          </a:p>
          <a:p>
            <a:pPr defTabSz="914400" eaLnBrk="0" fontAlgn="base" hangingPunct="0">
              <a:spcBef>
                <a:spcPct val="0"/>
              </a:spcBef>
              <a:spcAft>
                <a:spcPct val="0"/>
              </a:spcAft>
            </a:pPr>
            <a:r>
              <a:rPr lang="en-US" altLang="en-US" sz="2400" dirty="0">
                <a:latin typeface="Aptos Slab Black"/>
              </a:rPr>
              <a:t>Trust in quality of governance (+)</a:t>
            </a:r>
          </a:p>
          <a:p>
            <a:pPr defTabSz="914400" eaLnBrk="0" fontAlgn="base" hangingPunct="0">
              <a:spcBef>
                <a:spcPct val="0"/>
              </a:spcBef>
              <a:spcAft>
                <a:spcPct val="0"/>
              </a:spcAft>
            </a:pPr>
            <a:r>
              <a:rPr lang="en-US" altLang="en-US" sz="2400" dirty="0">
                <a:latin typeface="Aptos Slab Black"/>
              </a:rPr>
              <a:t>Gender</a:t>
            </a:r>
            <a:r>
              <a:rPr kumimoji="0" lang="en-US" altLang="en-US" sz="2400" b="0" i="0" u="none" strike="noStrike" cap="none" normalizeH="0" baseline="0" dirty="0">
                <a:ln>
                  <a:noFill/>
                </a:ln>
                <a:effectLst/>
                <a:latin typeface="Aptos Slab Black"/>
              </a:rPr>
              <a:t>, education, income (+)</a:t>
            </a:r>
          </a:p>
          <a:p>
            <a:pPr defTabSz="914400" eaLnBrk="0" fontAlgn="base" hangingPunct="0">
              <a:spcBef>
                <a:spcPct val="0"/>
              </a:spcBef>
              <a:spcAft>
                <a:spcPct val="0"/>
              </a:spcAft>
            </a:pPr>
            <a:r>
              <a:rPr kumimoji="0" lang="en-US" altLang="en-US" sz="2400" b="0" i="0" u="none" strike="noStrike" cap="none" normalizeH="0" baseline="0" dirty="0">
                <a:ln>
                  <a:noFill/>
                </a:ln>
                <a:effectLst/>
                <a:latin typeface="Aptos Slab Black"/>
              </a:rPr>
              <a:t>Political engagement, efficacy (+)</a:t>
            </a:r>
          </a:p>
          <a:p>
            <a:pPr defTabSz="914400" eaLnBrk="0" fontAlgn="base" hangingPunct="0">
              <a:spcBef>
                <a:spcPct val="0"/>
              </a:spcBef>
              <a:spcAft>
                <a:spcPct val="0"/>
              </a:spcAft>
            </a:pPr>
            <a:r>
              <a:rPr kumimoji="0" lang="en-US" altLang="en-US" sz="2400" b="0" i="0" u="none" strike="noStrike" cap="none" normalizeH="0" baseline="0" dirty="0">
                <a:ln>
                  <a:noFill/>
                </a:ln>
                <a:effectLst/>
                <a:latin typeface="Aptos Slab Black"/>
              </a:rPr>
              <a:t>Trust in media, classic (+) social networks (ns)</a:t>
            </a:r>
          </a:p>
          <a:p>
            <a:pPr defTabSz="914400" eaLnBrk="0" fontAlgn="base" hangingPunct="0">
              <a:spcBef>
                <a:spcPct val="0"/>
              </a:spcBef>
              <a:spcAft>
                <a:spcPct val="0"/>
              </a:spcAft>
            </a:pPr>
            <a:r>
              <a:rPr kumimoji="0" lang="en-US" altLang="en-US" sz="2400" b="0" i="0" u="none" strike="noStrike" cap="none" normalizeH="0" baseline="0" dirty="0">
                <a:ln>
                  <a:noFill/>
                </a:ln>
                <a:effectLst/>
                <a:latin typeface="Aptos Slab Black"/>
              </a:rPr>
              <a:t>Social trust (+)</a:t>
            </a:r>
          </a:p>
          <a:p>
            <a:pPr defTabSz="914400" eaLnBrk="0" fontAlgn="base" hangingPunct="0">
              <a:spcBef>
                <a:spcPct val="0"/>
              </a:spcBef>
              <a:spcAft>
                <a:spcPct val="0"/>
              </a:spcAft>
            </a:pPr>
            <a:r>
              <a:rPr lang="en-US" altLang="en-US" sz="2400" dirty="0">
                <a:latin typeface="Aptos Slab Black"/>
              </a:rPr>
              <a:t>F</a:t>
            </a:r>
            <a:r>
              <a:rPr kumimoji="0" lang="en-US" altLang="en-US" sz="2400" b="0" i="0" u="none" strike="noStrike" cap="none" normalizeH="0" baseline="0" dirty="0">
                <a:ln>
                  <a:noFill/>
                </a:ln>
                <a:effectLst/>
                <a:latin typeface="Aptos Slab Black"/>
              </a:rPr>
              <a:t>oreign born (+)</a:t>
            </a:r>
          </a:p>
          <a:p>
            <a:pPr defTabSz="914400" eaLnBrk="0" fontAlgn="base" hangingPunct="0">
              <a:spcBef>
                <a:spcPct val="0"/>
              </a:spcBef>
              <a:spcAft>
                <a:spcPct val="0"/>
              </a:spcAft>
            </a:pPr>
            <a:endParaRPr kumimoji="0" lang="en-US" altLang="en-US" sz="2400" b="0" i="0" u="none" strike="noStrike" cap="none" normalizeH="0" baseline="0" dirty="0">
              <a:ln>
                <a:noFill/>
              </a:ln>
              <a:solidFill>
                <a:srgbClr val="FF0000"/>
              </a:solidFill>
              <a:effectLst/>
              <a:latin typeface="Aptos Slab Black"/>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sz="2400" b="0" i="0" u="none" strike="noStrike" cap="none" normalizeH="0" baseline="0" dirty="0">
                <a:ln>
                  <a:noFill/>
                </a:ln>
                <a:solidFill>
                  <a:srgbClr val="FF0000"/>
                </a:solidFill>
                <a:effectLst/>
                <a:latin typeface="Aptos Slab Black"/>
              </a:rPr>
              <a:t>Level 2: Explanatory variables</a:t>
            </a:r>
          </a:p>
          <a:p>
            <a:pPr defTabSz="914400" eaLnBrk="0" fontAlgn="base" hangingPunct="0">
              <a:spcBef>
                <a:spcPct val="0"/>
              </a:spcBef>
              <a:spcAft>
                <a:spcPct val="0"/>
              </a:spcAft>
            </a:pPr>
            <a:r>
              <a:rPr kumimoji="0" lang="en-US" altLang="en-US" sz="2400" b="0" i="0" u="none" strike="noStrike" cap="none" normalizeH="0" baseline="0" dirty="0">
                <a:ln>
                  <a:noFill/>
                </a:ln>
                <a:effectLst/>
                <a:latin typeface="Aptos Slab Black"/>
              </a:rPr>
              <a:t>GDP per capita (+)</a:t>
            </a:r>
          </a:p>
          <a:p>
            <a:pPr defTabSz="914400" eaLnBrk="0" fontAlgn="base" hangingPunct="0">
              <a:spcBef>
                <a:spcPct val="0"/>
              </a:spcBef>
              <a:spcAft>
                <a:spcPct val="0"/>
              </a:spcAft>
            </a:pPr>
            <a:r>
              <a:rPr kumimoji="0" lang="en-US" altLang="en-US" sz="2400" b="0" i="0" u="none" strike="noStrike" cap="none" normalizeH="0" baseline="0" dirty="0">
                <a:ln>
                  <a:noFill/>
                </a:ln>
                <a:effectLst/>
                <a:latin typeface="Aptos Slab Black"/>
              </a:rPr>
              <a:t>Political stability (+)</a:t>
            </a:r>
          </a:p>
          <a:p>
            <a:pPr defTabSz="914400" eaLnBrk="0" fontAlgn="base" hangingPunct="0">
              <a:spcBef>
                <a:spcPct val="0"/>
              </a:spcBef>
              <a:spcAft>
                <a:spcPct val="0"/>
              </a:spcAft>
            </a:pPr>
            <a:r>
              <a:rPr kumimoji="0" lang="en-US" altLang="en-US" sz="2400" b="0" i="0" u="none" strike="noStrike" cap="none" normalizeH="0" baseline="0" dirty="0">
                <a:ln>
                  <a:noFill/>
                </a:ln>
                <a:effectLst/>
                <a:latin typeface="Aptos Slab Black"/>
              </a:rPr>
              <a:t>Non corruption indicator (+ )</a:t>
            </a:r>
          </a:p>
          <a:p>
            <a:pPr defTabSz="914400" eaLnBrk="0" fontAlgn="base" hangingPunct="0">
              <a:spcBef>
                <a:spcPct val="0"/>
              </a:spcBef>
              <a:spcAft>
                <a:spcPct val="0"/>
              </a:spcAft>
            </a:pPr>
            <a:r>
              <a:rPr kumimoji="0" lang="en-US" altLang="en-US" sz="2400" b="0" i="0" u="none" strike="noStrike" cap="none" normalizeH="0" baseline="0" dirty="0">
                <a:ln>
                  <a:noFill/>
                </a:ln>
                <a:solidFill>
                  <a:srgbClr val="FF0000"/>
                </a:solidFill>
                <a:effectLst/>
                <a:latin typeface="Aptos Slab Black"/>
              </a:rPr>
              <a:t>Statistical performance (“supply side”) ns</a:t>
            </a:r>
          </a:p>
        </p:txBody>
      </p:sp>
    </p:spTree>
    <p:extLst>
      <p:ext uri="{BB962C8B-B14F-4D97-AF65-F5344CB8AC3E}">
        <p14:creationId xmlns:p14="http://schemas.microsoft.com/office/powerpoint/2010/main" val="1844280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5B6F3-1754-C6F3-DA63-1648D1C108C8}"/>
            </a:ext>
          </a:extLst>
        </p:cNvPr>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79AA719C-9ECF-8CB3-7169-17D2A5D4B670}"/>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1463040" y="1083564"/>
            <a:ext cx="9624060" cy="5774436"/>
          </a:xfrm>
        </p:spPr>
      </p:pic>
      <p:pic>
        <p:nvPicPr>
          <p:cNvPr id="2" name="Picture 1">
            <a:extLst>
              <a:ext uri="{FF2B5EF4-FFF2-40B4-BE49-F238E27FC236}">
                <a16:creationId xmlns:a16="http://schemas.microsoft.com/office/drawing/2014/main" id="{74F78964-9DE2-E23D-0DE3-684C25617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689" y="537210"/>
            <a:ext cx="9269391" cy="6320790"/>
          </a:xfrm>
          <a:prstGeom prst="rect">
            <a:avLst/>
          </a:prstGeom>
        </p:spPr>
      </p:pic>
    </p:spTree>
    <p:extLst>
      <p:ext uri="{BB962C8B-B14F-4D97-AF65-F5344CB8AC3E}">
        <p14:creationId xmlns:p14="http://schemas.microsoft.com/office/powerpoint/2010/main" val="3274145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9AD68-07B3-3D27-9F1A-13442F6D701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A56E65A-C5C9-1F56-627B-A9A051FE0A31}"/>
              </a:ext>
            </a:extLst>
          </p:cNvPr>
          <p:cNvSpPr>
            <a:spLocks noGrp="1"/>
          </p:cNvSpPr>
          <p:nvPr>
            <p:ph type="body" sz="quarter" idx="47"/>
          </p:nvPr>
        </p:nvSpPr>
        <p:spPr>
          <a:xfrm>
            <a:off x="419384" y="193393"/>
            <a:ext cx="6331901" cy="452423"/>
          </a:xfrm>
        </p:spPr>
        <p:txBody>
          <a:bodyPr>
            <a:noAutofit/>
          </a:bodyPr>
          <a:lstStyle/>
          <a:p>
            <a:r>
              <a:rPr lang="en-GB" sz="2400" dirty="0"/>
              <a:t>Key Findings:</a:t>
            </a:r>
          </a:p>
        </p:txBody>
      </p:sp>
      <p:sp>
        <p:nvSpPr>
          <p:cNvPr id="9" name="TextBox 8">
            <a:extLst>
              <a:ext uri="{FF2B5EF4-FFF2-40B4-BE49-F238E27FC236}">
                <a16:creationId xmlns:a16="http://schemas.microsoft.com/office/drawing/2014/main" id="{9FE5A703-72BF-77DF-CA1C-52BE3DEFC5ED}"/>
              </a:ext>
            </a:extLst>
          </p:cNvPr>
          <p:cNvSpPr txBox="1"/>
          <p:nvPr/>
        </p:nvSpPr>
        <p:spPr>
          <a:xfrm>
            <a:off x="419384" y="1192380"/>
            <a:ext cx="9838606" cy="4401205"/>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Aptos Slab Black"/>
              </a:rPr>
              <a:t>To our knowledge, this is the first study to explore econometrically how much trust in official statistics contributes to trust in politics and institutions at OECD level</a:t>
            </a:r>
          </a:p>
          <a:p>
            <a:pPr marL="457200" indent="-457200">
              <a:buFont typeface="Arial" panose="020B0604020202020204" pitchFamily="34" charset="0"/>
              <a:buChar char="•"/>
            </a:pPr>
            <a:r>
              <a:rPr lang="en-US" sz="2800" u="sng" dirty="0">
                <a:solidFill>
                  <a:srgbClr val="FF0000"/>
                </a:solidFill>
                <a:latin typeface="Aptos Slab Black"/>
              </a:rPr>
              <a:t>Trust in statistics is a significant additional explanatory variable of trust in politics and institutions</a:t>
            </a:r>
          </a:p>
          <a:p>
            <a:pPr marL="457200" indent="-457200">
              <a:buFont typeface="Arial" panose="020B0604020202020204" pitchFamily="34" charset="0"/>
              <a:buChar char="•"/>
            </a:pPr>
            <a:r>
              <a:rPr lang="en-US" sz="2800" u="sng" dirty="0">
                <a:latin typeface="Aptos Slab Black"/>
              </a:rPr>
              <a:t>Quality of governance, political efficacy, general trust have a positive impact </a:t>
            </a:r>
          </a:p>
          <a:p>
            <a:pPr marL="457200" indent="-457200">
              <a:buFont typeface="Arial" panose="020B0604020202020204" pitchFamily="34" charset="0"/>
              <a:buChar char="•"/>
            </a:pPr>
            <a:r>
              <a:rPr lang="en-US" sz="2800" u="sng" dirty="0">
                <a:latin typeface="Aptos Slab Black"/>
              </a:rPr>
              <a:t>GDP/capita, political stability have a positive effect </a:t>
            </a:r>
          </a:p>
          <a:p>
            <a:pPr marL="457200" indent="-457200">
              <a:buFont typeface="Arial" panose="020B0604020202020204" pitchFamily="34" charset="0"/>
              <a:buChar char="•"/>
            </a:pPr>
            <a:r>
              <a:rPr lang="en-US" sz="2800" u="sng" dirty="0">
                <a:solidFill>
                  <a:srgbClr val="FF0000"/>
                </a:solidFill>
                <a:latin typeface="Aptos Slab Black"/>
              </a:rPr>
              <a:t>SPI (objective quality of statistical system, World Bank) : no effect!</a:t>
            </a:r>
            <a:endParaRPr lang="en-US" sz="2800" dirty="0">
              <a:solidFill>
                <a:srgbClr val="FF0000"/>
              </a:solidFill>
              <a:latin typeface="Aptos Slab Black"/>
            </a:endParaRPr>
          </a:p>
        </p:txBody>
      </p:sp>
    </p:spTree>
    <p:extLst>
      <p:ext uri="{BB962C8B-B14F-4D97-AF65-F5344CB8AC3E}">
        <p14:creationId xmlns:p14="http://schemas.microsoft.com/office/powerpoint/2010/main" val="3762849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21DFD-AB29-776F-E37C-A68D47ED891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97B27CF-97D0-8C4C-7D12-ECA9B10CD3EE}"/>
              </a:ext>
            </a:extLst>
          </p:cNvPr>
          <p:cNvSpPr>
            <a:spLocks noGrp="1"/>
          </p:cNvSpPr>
          <p:nvPr>
            <p:ph type="body" sz="quarter" idx="47"/>
          </p:nvPr>
        </p:nvSpPr>
        <p:spPr>
          <a:xfrm>
            <a:off x="419384" y="295106"/>
            <a:ext cx="6331901" cy="452423"/>
          </a:xfrm>
        </p:spPr>
        <p:txBody>
          <a:bodyPr>
            <a:noAutofit/>
          </a:bodyPr>
          <a:lstStyle/>
          <a:p>
            <a:r>
              <a:rPr lang="en-US" sz="2400" dirty="0">
                <a:latin typeface="Aptos Slab Black"/>
              </a:rPr>
              <a:t>Policy Implications:</a:t>
            </a:r>
            <a:endParaRPr lang="en-GB" sz="2400" dirty="0"/>
          </a:p>
        </p:txBody>
      </p:sp>
      <p:sp>
        <p:nvSpPr>
          <p:cNvPr id="6" name="Picture Placeholder 5">
            <a:extLst>
              <a:ext uri="{FF2B5EF4-FFF2-40B4-BE49-F238E27FC236}">
                <a16:creationId xmlns:a16="http://schemas.microsoft.com/office/drawing/2014/main" id="{96DD15E1-18AF-29A8-3AA3-E49BDC699B7E}"/>
              </a:ext>
            </a:extLst>
          </p:cNvPr>
          <p:cNvSpPr>
            <a:spLocks noGrp="1"/>
          </p:cNvSpPr>
          <p:nvPr>
            <p:ph type="pic" sz="quarter" idx="16"/>
          </p:nvPr>
        </p:nvSpPr>
        <p:spPr/>
        <p:txBody>
          <a:bodyPr/>
          <a:lstStyle/>
          <a:p>
            <a:endParaRPr lang="en-US"/>
          </a:p>
        </p:txBody>
      </p:sp>
      <p:sp>
        <p:nvSpPr>
          <p:cNvPr id="9" name="TextBox 8">
            <a:extLst>
              <a:ext uri="{FF2B5EF4-FFF2-40B4-BE49-F238E27FC236}">
                <a16:creationId xmlns:a16="http://schemas.microsoft.com/office/drawing/2014/main" id="{FA9374E2-37C2-FF2C-2407-D95F314036E8}"/>
              </a:ext>
            </a:extLst>
          </p:cNvPr>
          <p:cNvSpPr txBox="1"/>
          <p:nvPr/>
        </p:nvSpPr>
        <p:spPr>
          <a:xfrm>
            <a:off x="419384" y="1192380"/>
            <a:ext cx="9838606" cy="5016758"/>
          </a:xfrm>
          <a:prstGeom prst="rect">
            <a:avLst/>
          </a:prstGeom>
          <a:noFill/>
        </p:spPr>
        <p:txBody>
          <a:bodyPr wrap="square">
            <a:spAutoFit/>
          </a:bodyPr>
          <a:lstStyle/>
          <a:p>
            <a:pPr marL="457200" indent="-457200">
              <a:buFont typeface="Arial" panose="020B0604020202020204" pitchFamily="34" charset="0"/>
              <a:buChar char="•"/>
            </a:pPr>
            <a:r>
              <a:rPr lang="en-US" sz="3200" u="sng" dirty="0">
                <a:solidFill>
                  <a:srgbClr val="FF0000"/>
                </a:solidFill>
                <a:latin typeface="Aptos Slab Black"/>
              </a:rPr>
              <a:t>Official statistics make a difference!</a:t>
            </a:r>
          </a:p>
          <a:p>
            <a:pPr marL="457200" indent="-457200">
              <a:buFont typeface="Arial" panose="020B0604020202020204" pitchFamily="34" charset="0"/>
              <a:buChar char="•"/>
            </a:pPr>
            <a:r>
              <a:rPr lang="en-US" sz="3200" dirty="0">
                <a:latin typeface="Aptos Slab Black"/>
              </a:rPr>
              <a:t>“Supply side”(NSI view): </a:t>
            </a:r>
          </a:p>
          <a:p>
            <a:r>
              <a:rPr lang="en-US" sz="3200" dirty="0">
                <a:latin typeface="Aptos Slab Black"/>
              </a:rPr>
              <a:t>strengthen independence &amp; transparency of National Statistics Institutes (legal, regulatory and culture)</a:t>
            </a:r>
          </a:p>
          <a:p>
            <a:pPr marL="457200" indent="-457200">
              <a:buFont typeface="Arial" panose="020B0604020202020204" pitchFamily="34" charset="0"/>
              <a:buChar char="•"/>
            </a:pPr>
            <a:r>
              <a:rPr lang="en-US" sz="3200" dirty="0">
                <a:latin typeface="Aptos Slab Black"/>
              </a:rPr>
              <a:t>“Demand side”(citizen view): </a:t>
            </a:r>
          </a:p>
          <a:p>
            <a:r>
              <a:rPr lang="en-US" sz="3200" dirty="0">
                <a:latin typeface="Aptos Slab Black"/>
              </a:rPr>
              <a:t>-fight against dis- and misinformation, </a:t>
            </a:r>
          </a:p>
          <a:p>
            <a:r>
              <a:rPr lang="en-US" sz="3200" dirty="0">
                <a:latin typeface="Aptos Slab Black"/>
              </a:rPr>
              <a:t>-pre-and debunking, fact checking </a:t>
            </a:r>
          </a:p>
          <a:p>
            <a:r>
              <a:rPr lang="en-US" sz="3200" dirty="0">
                <a:latin typeface="Aptos Slab Black"/>
              </a:rPr>
              <a:t>-numerical/statistical </a:t>
            </a:r>
            <a:r>
              <a:rPr lang="en-US" sz="3200" dirty="0">
                <a:solidFill>
                  <a:schemeClr val="bg1"/>
                </a:solidFill>
                <a:latin typeface="Aptos Slab Black"/>
              </a:rPr>
              <a:t>literacy </a:t>
            </a:r>
          </a:p>
          <a:p>
            <a:pPr marL="457200" indent="-457200">
              <a:buFont typeface="Arial" panose="020B0604020202020204" pitchFamily="34" charset="0"/>
              <a:buChar char="•"/>
            </a:pPr>
            <a:r>
              <a:rPr lang="en-US" sz="3200" dirty="0">
                <a:solidFill>
                  <a:srgbClr val="FF0000"/>
                </a:solidFill>
                <a:latin typeface="Aptos Slab Black"/>
              </a:rPr>
              <a:t>Tangible results matter more than stats. Delivering for democracy! (Fukuyama et al. 2025)</a:t>
            </a:r>
          </a:p>
        </p:txBody>
      </p:sp>
    </p:spTree>
    <p:extLst>
      <p:ext uri="{BB962C8B-B14F-4D97-AF65-F5344CB8AC3E}">
        <p14:creationId xmlns:p14="http://schemas.microsoft.com/office/powerpoint/2010/main" val="18340459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4A627-2D98-FF14-6618-E76E433A44D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2B61F53-473B-8387-EBA8-730ED5157B00}"/>
              </a:ext>
            </a:extLst>
          </p:cNvPr>
          <p:cNvSpPr>
            <a:spLocks noGrp="1"/>
          </p:cNvSpPr>
          <p:nvPr>
            <p:ph type="body" sz="quarter" idx="47"/>
          </p:nvPr>
        </p:nvSpPr>
        <p:spPr>
          <a:xfrm>
            <a:off x="510824" y="302676"/>
            <a:ext cx="6331901" cy="452423"/>
          </a:xfrm>
        </p:spPr>
        <p:txBody>
          <a:bodyPr>
            <a:noAutofit/>
          </a:bodyPr>
          <a:lstStyle/>
          <a:p>
            <a:r>
              <a:rPr lang="en-US" sz="2400" dirty="0">
                <a:latin typeface="Aptos Slab Black"/>
              </a:rPr>
              <a:t>Methodological improvements:</a:t>
            </a:r>
            <a:endParaRPr lang="en-GB" sz="2400" dirty="0"/>
          </a:p>
        </p:txBody>
      </p:sp>
      <p:sp>
        <p:nvSpPr>
          <p:cNvPr id="6" name="Picture Placeholder 5">
            <a:extLst>
              <a:ext uri="{FF2B5EF4-FFF2-40B4-BE49-F238E27FC236}">
                <a16:creationId xmlns:a16="http://schemas.microsoft.com/office/drawing/2014/main" id="{618FC9FB-AEF4-8D26-BA13-3FA77DEDCC58}"/>
              </a:ext>
            </a:extLst>
          </p:cNvPr>
          <p:cNvSpPr>
            <a:spLocks noGrp="1"/>
          </p:cNvSpPr>
          <p:nvPr>
            <p:ph type="pic" sz="quarter" idx="16"/>
          </p:nvPr>
        </p:nvSpPr>
        <p:spPr/>
        <p:txBody>
          <a:bodyPr/>
          <a:lstStyle/>
          <a:p>
            <a:endParaRPr lang="en-US"/>
          </a:p>
        </p:txBody>
      </p:sp>
      <p:sp>
        <p:nvSpPr>
          <p:cNvPr id="9" name="TextBox 8">
            <a:extLst>
              <a:ext uri="{FF2B5EF4-FFF2-40B4-BE49-F238E27FC236}">
                <a16:creationId xmlns:a16="http://schemas.microsoft.com/office/drawing/2014/main" id="{D9D97F11-5B8B-E4C3-73A0-45579F2DD7D0}"/>
              </a:ext>
            </a:extLst>
          </p:cNvPr>
          <p:cNvSpPr txBox="1"/>
          <p:nvPr/>
        </p:nvSpPr>
        <p:spPr>
          <a:xfrm>
            <a:off x="419384" y="1192380"/>
            <a:ext cx="9838606" cy="5016758"/>
          </a:xfrm>
          <a:prstGeom prst="rect">
            <a:avLst/>
          </a:prstGeom>
          <a:noFill/>
        </p:spPr>
        <p:txBody>
          <a:bodyPr wrap="square">
            <a:spAutoFit/>
          </a:bodyPr>
          <a:lstStyle/>
          <a:p>
            <a:pPr marL="457200" indent="-457200">
              <a:buFont typeface="Arial" panose="020B0604020202020204" pitchFamily="34" charset="0"/>
              <a:buChar char="•"/>
            </a:pPr>
            <a:r>
              <a:rPr lang="en-US" sz="3200" dirty="0">
                <a:latin typeface="Aptos Slab Black"/>
              </a:rPr>
              <a:t>Introduce common </a:t>
            </a:r>
            <a:r>
              <a:rPr lang="en-US" sz="3200" dirty="0">
                <a:solidFill>
                  <a:srgbClr val="FF0000"/>
                </a:solidFill>
                <a:latin typeface="Aptos Slab Black"/>
              </a:rPr>
              <a:t>standardized questions on trust in official statistics </a:t>
            </a:r>
            <a:r>
              <a:rPr lang="en-US" sz="3200" dirty="0">
                <a:latin typeface="Aptos Slab Black"/>
              </a:rPr>
              <a:t>through surveys in various countries over time </a:t>
            </a:r>
          </a:p>
          <a:p>
            <a:pPr marL="457200" indent="-457200">
              <a:buFont typeface="Arial" panose="020B0604020202020204" pitchFamily="34" charset="0"/>
              <a:buChar char="•"/>
            </a:pPr>
            <a:r>
              <a:rPr lang="en-US" sz="3200" dirty="0">
                <a:latin typeface="Aptos Slab Black"/>
              </a:rPr>
              <a:t>Use </a:t>
            </a:r>
            <a:r>
              <a:rPr lang="en-US" sz="3200" dirty="0">
                <a:solidFill>
                  <a:srgbClr val="FF0000"/>
                </a:solidFill>
                <a:latin typeface="Aptos Slab Black"/>
              </a:rPr>
              <a:t>of panel data  </a:t>
            </a:r>
            <a:r>
              <a:rPr lang="en-US" sz="3200" dirty="0">
                <a:latin typeface="Aptos Slab Black"/>
              </a:rPr>
              <a:t>and “(</a:t>
            </a:r>
            <a:r>
              <a:rPr lang="en-US" sz="3200" dirty="0">
                <a:solidFill>
                  <a:srgbClr val="C00000"/>
                </a:solidFill>
                <a:latin typeface="Aptos Slab Black"/>
              </a:rPr>
              <a:t>quasi-)natural experiments</a:t>
            </a:r>
            <a:r>
              <a:rPr lang="en-US" sz="3200" dirty="0">
                <a:latin typeface="Aptos Slab Black"/>
              </a:rPr>
              <a:t>”. Examples:  effect of removing head of statistics agencies or deleting relevant indicators from website </a:t>
            </a:r>
            <a:r>
              <a:rPr lang="en-US" sz="3200" i="1" dirty="0">
                <a:latin typeface="Aptos Slab Black"/>
              </a:rPr>
              <a:t>(causal inference)</a:t>
            </a:r>
          </a:p>
          <a:p>
            <a:pPr marL="457200" indent="-457200">
              <a:buFont typeface="Arial" panose="020B0604020202020204" pitchFamily="34" charset="0"/>
              <a:buChar char="•"/>
            </a:pPr>
            <a:r>
              <a:rPr lang="en-US" sz="3200" dirty="0">
                <a:latin typeface="Aptos Slab Black"/>
              </a:rPr>
              <a:t>Test systematically the  impact </a:t>
            </a:r>
            <a:r>
              <a:rPr lang="en-US" sz="3200" dirty="0">
                <a:solidFill>
                  <a:srgbClr val="FF0000"/>
                </a:solidFill>
                <a:latin typeface="Aptos Slab Black"/>
              </a:rPr>
              <a:t>of  statistical inoculation  and fact checking  (debunking)  </a:t>
            </a:r>
            <a:r>
              <a:rPr lang="en-US" sz="3200" dirty="0">
                <a:latin typeface="Aptos Slab Black"/>
              </a:rPr>
              <a:t>on numeracy, attitudes and beliefs of citizens</a:t>
            </a:r>
          </a:p>
        </p:txBody>
      </p:sp>
    </p:spTree>
    <p:extLst>
      <p:ext uri="{BB962C8B-B14F-4D97-AF65-F5344CB8AC3E}">
        <p14:creationId xmlns:p14="http://schemas.microsoft.com/office/powerpoint/2010/main" val="1976722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04D0F6-341A-B8B1-9428-B6E67A816886}"/>
              </a:ext>
            </a:extLst>
          </p:cNvPr>
          <p:cNvSpPr>
            <a:spLocks noGrp="1"/>
          </p:cNvSpPr>
          <p:nvPr>
            <p:ph type="body" sz="quarter" idx="10"/>
          </p:nvPr>
        </p:nvSpPr>
        <p:spPr>
          <a:xfrm>
            <a:off x="3610815" y="2890851"/>
            <a:ext cx="5198970" cy="1397841"/>
          </a:xfrm>
        </p:spPr>
        <p:txBody>
          <a:bodyPr/>
          <a:lstStyle/>
          <a:p>
            <a:r>
              <a:rPr lang="nl-NL" sz="1800" dirty="0"/>
              <a:t>Get </a:t>
            </a:r>
            <a:r>
              <a:rPr lang="nl-NL" sz="1800" dirty="0" err="1"/>
              <a:t>the</a:t>
            </a:r>
            <a:r>
              <a:rPr lang="nl-NL" sz="1800" dirty="0"/>
              <a:t> </a:t>
            </a:r>
            <a:r>
              <a:rPr lang="nl-NL" sz="1800" dirty="0" err="1"/>
              <a:t>companion</a:t>
            </a:r>
            <a:r>
              <a:rPr lang="nl-NL" sz="1800" dirty="0"/>
              <a:t> paper</a:t>
            </a:r>
            <a:br>
              <a:rPr lang="nl-NL" sz="1800" dirty="0"/>
            </a:br>
            <a:r>
              <a:rPr lang="nl-NL" sz="1800" i="1" dirty="0"/>
              <a:t>“</a:t>
            </a:r>
            <a:r>
              <a:rPr lang="en-US" sz="1800" i="1" dirty="0">
                <a:latin typeface="Aptos"/>
                <a:ea typeface="Aptos"/>
                <a:cs typeface="Times New Roman" panose="02020603050405020304" pitchFamily="18" charset="0"/>
              </a:rPr>
              <a:t>Trust in official statistics and quality of governance strengthen trust in institutions and politics. Evidence from OECD survey on trust”</a:t>
            </a:r>
            <a:br>
              <a:rPr lang="en-US" sz="1800" i="1" dirty="0">
                <a:latin typeface="Aptos"/>
                <a:ea typeface="Aptos"/>
                <a:cs typeface="Times New Roman" panose="02020603050405020304" pitchFamily="18" charset="0"/>
              </a:rPr>
            </a:br>
            <a:r>
              <a:rPr lang="en-US" sz="1800" i="1" dirty="0">
                <a:latin typeface="Aptos"/>
                <a:ea typeface="Aptos"/>
                <a:cs typeface="Times New Roman" panose="02020603050405020304" pitchFamily="18" charset="0"/>
              </a:rPr>
              <a:t>S</a:t>
            </a:r>
            <a:r>
              <a:rPr lang="en-US" sz="1800" dirty="0">
                <a:latin typeface="Aptos"/>
                <a:ea typeface="Aptos"/>
                <a:cs typeface="Times New Roman" panose="02020603050405020304" pitchFamily="18" charset="0"/>
              </a:rPr>
              <a:t>erge Allegrezza, Wolfgang Langer, Majlinda Joxhe</a:t>
            </a:r>
            <a:br>
              <a:rPr lang="en-US" sz="7200" dirty="0">
                <a:latin typeface="Aptos"/>
                <a:ea typeface="Aptos"/>
                <a:cs typeface="Times New Roman" panose="02020603050405020304" pitchFamily="18" charset="0"/>
              </a:rPr>
            </a:br>
            <a:r>
              <a:rPr lang="en-US" sz="7200" dirty="0">
                <a:latin typeface="Aptos"/>
                <a:ea typeface="Aptos"/>
                <a:cs typeface="Times New Roman" panose="02020603050405020304" pitchFamily="18" charset="0"/>
              </a:rPr>
              <a:t> </a:t>
            </a:r>
            <a:br>
              <a:rPr lang="en-US" sz="7200" dirty="0">
                <a:latin typeface="Aptos"/>
                <a:ea typeface="Aptos"/>
                <a:cs typeface="Times New Roman" panose="02020603050405020304" pitchFamily="18" charset="0"/>
              </a:rPr>
            </a:br>
            <a:endParaRPr lang="en-US" dirty="0"/>
          </a:p>
        </p:txBody>
      </p:sp>
      <p:sp>
        <p:nvSpPr>
          <p:cNvPr id="5" name="TextBox 4">
            <a:extLst>
              <a:ext uri="{FF2B5EF4-FFF2-40B4-BE49-F238E27FC236}">
                <a16:creationId xmlns:a16="http://schemas.microsoft.com/office/drawing/2014/main" id="{ACF21904-2AB9-57AD-4A8B-D23A6F274218}"/>
              </a:ext>
            </a:extLst>
          </p:cNvPr>
          <p:cNvSpPr txBox="1"/>
          <p:nvPr/>
        </p:nvSpPr>
        <p:spPr>
          <a:xfrm>
            <a:off x="3775710" y="1245870"/>
            <a:ext cx="4640580" cy="1323439"/>
          </a:xfrm>
          <a:prstGeom prst="rect">
            <a:avLst/>
          </a:prstGeom>
          <a:noFill/>
        </p:spPr>
        <p:txBody>
          <a:bodyPr wrap="square">
            <a:spAutoFit/>
          </a:bodyPr>
          <a:lstStyle/>
          <a:p>
            <a:pPr algn="ctr"/>
            <a:r>
              <a:rPr lang="nl-NL" sz="4000" b="1" i="1" dirty="0" err="1">
                <a:solidFill>
                  <a:srgbClr val="1C2228"/>
                </a:solidFill>
                <a:latin typeface="Aptos"/>
                <a:cs typeface="Times New Roman" panose="02020603050405020304" pitchFamily="18" charset="0"/>
              </a:rPr>
              <a:t>Thank</a:t>
            </a:r>
            <a:r>
              <a:rPr lang="nl-NL" sz="4000" b="1" i="1" dirty="0">
                <a:solidFill>
                  <a:srgbClr val="1C2228"/>
                </a:solidFill>
                <a:latin typeface="Aptos"/>
                <a:cs typeface="Times New Roman" panose="02020603050405020304" pitchFamily="18" charset="0"/>
              </a:rPr>
              <a:t> </a:t>
            </a:r>
            <a:r>
              <a:rPr lang="nl-NL" sz="4000" b="1" i="1" dirty="0" err="1">
                <a:solidFill>
                  <a:srgbClr val="1C2228"/>
                </a:solidFill>
                <a:latin typeface="Aptos"/>
                <a:cs typeface="Times New Roman" panose="02020603050405020304" pitchFamily="18" charset="0"/>
              </a:rPr>
              <a:t>you</a:t>
            </a:r>
            <a:r>
              <a:rPr lang="nl-NL" sz="4000" b="1" i="1" dirty="0">
                <a:solidFill>
                  <a:srgbClr val="1C2228"/>
                </a:solidFill>
                <a:latin typeface="Aptos"/>
                <a:cs typeface="Times New Roman" panose="02020603050405020304" pitchFamily="18" charset="0"/>
              </a:rPr>
              <a:t> </a:t>
            </a:r>
            <a:r>
              <a:rPr lang="nl-NL" sz="4000" b="1" i="1" dirty="0" err="1">
                <a:solidFill>
                  <a:srgbClr val="1C2228"/>
                </a:solidFill>
                <a:latin typeface="Aptos"/>
                <a:cs typeface="Times New Roman" panose="02020603050405020304" pitchFamily="18" charset="0"/>
              </a:rPr>
              <a:t>for</a:t>
            </a:r>
            <a:r>
              <a:rPr lang="nl-NL" sz="4000" b="1" i="1" dirty="0">
                <a:solidFill>
                  <a:srgbClr val="1C2228"/>
                </a:solidFill>
                <a:latin typeface="Aptos"/>
                <a:cs typeface="Times New Roman" panose="02020603050405020304" pitchFamily="18" charset="0"/>
              </a:rPr>
              <a:t> </a:t>
            </a:r>
            <a:r>
              <a:rPr lang="nl-NL" sz="4000" b="1" i="1" dirty="0" err="1">
                <a:solidFill>
                  <a:srgbClr val="1C2228"/>
                </a:solidFill>
                <a:latin typeface="Aptos"/>
                <a:cs typeface="Times New Roman" panose="02020603050405020304" pitchFamily="18" charset="0"/>
              </a:rPr>
              <a:t>your</a:t>
            </a:r>
            <a:r>
              <a:rPr lang="nl-NL" sz="4000" b="1" i="1" dirty="0">
                <a:solidFill>
                  <a:srgbClr val="1C2228"/>
                </a:solidFill>
                <a:latin typeface="Aptos"/>
                <a:cs typeface="Times New Roman" panose="02020603050405020304" pitchFamily="18" charset="0"/>
              </a:rPr>
              <a:t> attention! </a:t>
            </a:r>
            <a:endParaRPr lang="en-US" sz="4000" b="1" i="1" dirty="0">
              <a:solidFill>
                <a:srgbClr val="1C2228"/>
              </a:solidFill>
              <a:latin typeface="Aptos"/>
              <a:cs typeface="Times New Roman" panose="02020603050405020304" pitchFamily="18" charset="0"/>
            </a:endParaRPr>
          </a:p>
        </p:txBody>
      </p:sp>
    </p:spTree>
    <p:extLst>
      <p:ext uri="{BB962C8B-B14F-4D97-AF65-F5344CB8AC3E}">
        <p14:creationId xmlns:p14="http://schemas.microsoft.com/office/powerpoint/2010/main" val="1995563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A263DE-16A3-8ED5-5D6E-F7A784F779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60" y="653296"/>
            <a:ext cx="10012680" cy="6204704"/>
          </a:xfrm>
          <a:prstGeom prst="rect">
            <a:avLst/>
          </a:prstGeom>
        </p:spPr>
      </p:pic>
      <p:sp>
        <p:nvSpPr>
          <p:cNvPr id="6" name="TextBox 5">
            <a:extLst>
              <a:ext uri="{FF2B5EF4-FFF2-40B4-BE49-F238E27FC236}">
                <a16:creationId xmlns:a16="http://schemas.microsoft.com/office/drawing/2014/main" id="{12FAB0A3-81C4-04CB-450A-0889990B2DB2}"/>
              </a:ext>
            </a:extLst>
          </p:cNvPr>
          <p:cNvSpPr txBox="1"/>
          <p:nvPr/>
        </p:nvSpPr>
        <p:spPr>
          <a:xfrm>
            <a:off x="1280160" y="283964"/>
            <a:ext cx="6097904" cy="369332"/>
          </a:xfrm>
          <a:prstGeom prst="rect">
            <a:avLst/>
          </a:prstGeom>
          <a:noFill/>
        </p:spPr>
        <p:txBody>
          <a:bodyPr wrap="square">
            <a:spAutoFit/>
          </a:bodyPr>
          <a:lstStyle/>
          <a:p>
            <a:r>
              <a:rPr lang="en-US" sz="1800" dirty="0"/>
              <a:t>APPENDIX: Stability of the CFA model for Trust OECD 2021-2023</a:t>
            </a:r>
            <a:endParaRPr lang="en-US" dirty="0"/>
          </a:p>
        </p:txBody>
      </p:sp>
    </p:spTree>
    <p:extLst>
      <p:ext uri="{BB962C8B-B14F-4D97-AF65-F5344CB8AC3E}">
        <p14:creationId xmlns:p14="http://schemas.microsoft.com/office/powerpoint/2010/main" val="225972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C6E6EF-8CDC-4F2D-8369-14E8C7C1D599}"/>
              </a:ext>
            </a:extLst>
          </p:cNvPr>
          <p:cNvSpPr>
            <a:spLocks noGrp="1"/>
          </p:cNvSpPr>
          <p:nvPr>
            <p:ph type="body" sz="quarter" idx="18"/>
          </p:nvPr>
        </p:nvSpPr>
        <p:spPr>
          <a:xfrm>
            <a:off x="561029" y="1418662"/>
            <a:ext cx="10369550" cy="4444294"/>
          </a:xfrm>
        </p:spPr>
        <p:txBody>
          <a:bodyPr/>
          <a:lstStyle/>
          <a:p>
            <a:pPr marL="342650" marR="0" lvl="0" indent="-342650" algn="l" defTabSz="913737"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Aptos Slab Black" panose="020F0502020204030204" pitchFamily="34" charset="0"/>
                <a:ea typeface="+mn-ea"/>
                <a:cs typeface="Arial" panose="020B0604020202020204" pitchFamily="34" charset="0"/>
              </a:rPr>
              <a:t>Trust in institutions and politics is a cornerstone of democratic governance (democracy: 26% of world population, liberal democracies: 7%)</a:t>
            </a:r>
          </a:p>
          <a:p>
            <a:pPr marL="342650" marR="0" lvl="0" indent="-342650" algn="l" defTabSz="913737"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Aptos Slab Black" panose="020F0502020204030204" pitchFamily="34" charset="0"/>
                <a:ea typeface="+mn-ea"/>
                <a:cs typeface="Arial" panose="020B0604020202020204" pitchFamily="34" charset="0"/>
              </a:rPr>
              <a:t>Declining trust observed across many advanced democracies, risk of “deconsolidation”</a:t>
            </a:r>
          </a:p>
          <a:p>
            <a:pPr marL="342650" marR="0" lvl="0" indent="-342650" algn="l" defTabSz="913737"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Aptos Slab Black" panose="020F0502020204030204" pitchFamily="34" charset="0"/>
                <a:ea typeface="+mn-ea"/>
                <a:cs typeface="Arial" panose="020B0604020202020204" pitchFamily="34" charset="0"/>
              </a:rPr>
              <a:t>Misinformation and polarization of facts challenge evidence-based policymaking </a:t>
            </a:r>
          </a:p>
          <a:p>
            <a:pPr marL="342650" marR="0" lvl="0" indent="-342650" algn="l" defTabSz="913737"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a:ln>
                  <a:noFill/>
                </a:ln>
                <a:solidFill>
                  <a:schemeClr val="tx1"/>
                </a:solidFill>
                <a:effectLst/>
                <a:uLnTx/>
                <a:uFillTx/>
                <a:latin typeface="Aptos Slab Black" panose="020F0502020204030204" pitchFamily="34" charset="0"/>
                <a:ea typeface="+mn-ea"/>
                <a:cs typeface="Arial" panose="020B0604020202020204" pitchFamily="34" charset="0"/>
              </a:rPr>
              <a:t>Key question: </a:t>
            </a:r>
            <a:r>
              <a:rPr kumimoji="0" lang="en-US" sz="2800" b="0" i="0" u="none" strike="noStrike" kern="1200" cap="none" spc="0" normalizeH="0" baseline="0" noProof="0" dirty="0">
                <a:ln>
                  <a:noFill/>
                </a:ln>
                <a:solidFill>
                  <a:srgbClr val="FF0000"/>
                </a:solidFill>
                <a:effectLst/>
                <a:uLnTx/>
                <a:uFillTx/>
                <a:latin typeface="Aptos Slab Black" panose="020F0502020204030204" pitchFamily="34" charset="0"/>
                <a:ea typeface="+mn-ea"/>
                <a:cs typeface="Arial" panose="020B0604020202020204" pitchFamily="34" charset="0"/>
              </a:rPr>
              <a:t>Does trust in official statistics help build trust in politics and institutions?</a:t>
            </a:r>
          </a:p>
          <a:p>
            <a:endParaRPr lang="en-GB" dirty="0"/>
          </a:p>
        </p:txBody>
      </p:sp>
      <p:sp>
        <p:nvSpPr>
          <p:cNvPr id="11" name="Text Placeholder 10">
            <a:extLst>
              <a:ext uri="{FF2B5EF4-FFF2-40B4-BE49-F238E27FC236}">
                <a16:creationId xmlns:a16="http://schemas.microsoft.com/office/drawing/2014/main" id="{DA63C7BA-D1A1-4FD4-9740-7B598322C60D}"/>
              </a:ext>
            </a:extLst>
          </p:cNvPr>
          <p:cNvSpPr>
            <a:spLocks noGrp="1"/>
          </p:cNvSpPr>
          <p:nvPr>
            <p:ph type="body" sz="quarter" idx="47"/>
          </p:nvPr>
        </p:nvSpPr>
        <p:spPr>
          <a:xfrm>
            <a:off x="419385" y="439187"/>
            <a:ext cx="6487253" cy="669765"/>
          </a:xfrm>
        </p:spPr>
        <p:txBody>
          <a:bodyPr>
            <a:noAutofit/>
          </a:bodyPr>
          <a:lstStyle/>
          <a:p>
            <a:r>
              <a:rPr lang="en-GB" sz="2800" dirty="0"/>
              <a:t>Motivation:</a:t>
            </a:r>
          </a:p>
        </p:txBody>
      </p:sp>
    </p:spTree>
    <p:extLst>
      <p:ext uri="{BB962C8B-B14F-4D97-AF65-F5344CB8AC3E}">
        <p14:creationId xmlns:p14="http://schemas.microsoft.com/office/powerpoint/2010/main" val="569440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568F0-C951-597D-3A08-4C71D378841D}"/>
            </a:ext>
          </a:extLst>
        </p:cNvPr>
        <p:cNvGrpSpPr/>
        <p:nvPr/>
      </p:nvGrpSpPr>
      <p:grpSpPr>
        <a:xfrm>
          <a:off x="0" y="0"/>
          <a:ext cx="0" cy="0"/>
          <a:chOff x="0" y="0"/>
          <a:chExt cx="0" cy="0"/>
        </a:xfrm>
      </p:grpSpPr>
      <p:sp>
        <p:nvSpPr>
          <p:cNvPr id="11" name="Text Placeholder 10">
            <a:extLst>
              <a:ext uri="{FF2B5EF4-FFF2-40B4-BE49-F238E27FC236}">
                <a16:creationId xmlns:a16="http://schemas.microsoft.com/office/drawing/2014/main" id="{A6EF46E7-0124-A4C4-BDA2-62C79DD3F8A7}"/>
              </a:ext>
            </a:extLst>
          </p:cNvPr>
          <p:cNvSpPr>
            <a:spLocks noGrp="1"/>
          </p:cNvSpPr>
          <p:nvPr>
            <p:ph type="body" sz="quarter" idx="47"/>
          </p:nvPr>
        </p:nvSpPr>
        <p:spPr>
          <a:xfrm>
            <a:off x="419385" y="439187"/>
            <a:ext cx="6487253" cy="669765"/>
          </a:xfrm>
        </p:spPr>
        <p:txBody>
          <a:bodyPr>
            <a:noAutofit/>
          </a:bodyPr>
          <a:lstStyle/>
          <a:p>
            <a:r>
              <a:rPr kumimoji="0" lang="en-US" sz="3600" i="0" u="none" strike="noStrike" kern="1200" cap="none" spc="0" normalizeH="0" baseline="0" noProof="0" dirty="0">
                <a:ln>
                  <a:noFill/>
                </a:ln>
                <a:effectLst/>
                <a:uLnTx/>
                <a:uFillTx/>
                <a:latin typeface="Aptos Slab Black"/>
                <a:ea typeface="+mj-ea"/>
                <a:cs typeface="Arial" panose="020B0604020202020204" pitchFamily="34" charset="0"/>
              </a:rPr>
              <a:t>Why Trust in Statistics?</a:t>
            </a:r>
            <a:endParaRPr lang="en-GB" sz="3600" dirty="0"/>
          </a:p>
        </p:txBody>
      </p:sp>
      <p:sp>
        <p:nvSpPr>
          <p:cNvPr id="3" name="TextBox 2">
            <a:extLst>
              <a:ext uri="{FF2B5EF4-FFF2-40B4-BE49-F238E27FC236}">
                <a16:creationId xmlns:a16="http://schemas.microsoft.com/office/drawing/2014/main" id="{5D92B738-0F82-2A85-C279-176B2B866CBD}"/>
              </a:ext>
            </a:extLst>
          </p:cNvPr>
          <p:cNvSpPr txBox="1"/>
          <p:nvPr/>
        </p:nvSpPr>
        <p:spPr>
          <a:xfrm>
            <a:off x="868680" y="1360170"/>
            <a:ext cx="10527030" cy="4524315"/>
          </a:xfrm>
          <a:prstGeom prst="rect">
            <a:avLst/>
          </a:prstGeom>
          <a:noFill/>
        </p:spPr>
        <p:txBody>
          <a:bodyPr wrap="square">
            <a:spAutoFit/>
          </a:bodyPr>
          <a:lstStyle/>
          <a:p>
            <a:pPr>
              <a:buFont typeface="Arial" panose="020B0604020202020204" pitchFamily="34" charset="0"/>
              <a:buChar char="•"/>
            </a:pPr>
            <a:r>
              <a:rPr lang="en-US" sz="3600" dirty="0">
                <a:latin typeface="Aptos Slab Black"/>
              </a:rPr>
              <a:t>Public statistics underpin:</a:t>
            </a:r>
          </a:p>
          <a:p>
            <a:pPr marL="742950" lvl="1" indent="-285750">
              <a:buFont typeface="Arial" panose="020B0604020202020204" pitchFamily="34" charset="0"/>
              <a:buChar char="•"/>
            </a:pPr>
            <a:r>
              <a:rPr lang="en-US" sz="3600" dirty="0">
                <a:latin typeface="Aptos Slab Black"/>
              </a:rPr>
              <a:t>Policy evaluation</a:t>
            </a:r>
          </a:p>
          <a:p>
            <a:pPr marL="742950" lvl="1" indent="-285750">
              <a:buFont typeface="Arial" panose="020B0604020202020204" pitchFamily="34" charset="0"/>
              <a:buChar char="•"/>
            </a:pPr>
            <a:r>
              <a:rPr lang="en-US" sz="3600" dirty="0">
                <a:latin typeface="Aptos Slab Black"/>
              </a:rPr>
              <a:t>Accountability</a:t>
            </a:r>
          </a:p>
          <a:p>
            <a:pPr marL="742950" lvl="1" indent="-285750">
              <a:buFont typeface="Arial" panose="020B0604020202020204" pitchFamily="34" charset="0"/>
              <a:buChar char="•"/>
            </a:pPr>
            <a:r>
              <a:rPr lang="en-US" sz="3600" dirty="0">
                <a:latin typeface="Aptos Slab Black"/>
              </a:rPr>
              <a:t>Public debate</a:t>
            </a:r>
          </a:p>
          <a:p>
            <a:pPr>
              <a:buFont typeface="Arial" panose="020B0604020202020204" pitchFamily="34" charset="0"/>
              <a:buChar char="•"/>
            </a:pPr>
            <a:r>
              <a:rPr lang="en-US" sz="3600" dirty="0">
                <a:solidFill>
                  <a:srgbClr val="FF0000"/>
                </a:solidFill>
                <a:latin typeface="Aptos Slab Black"/>
              </a:rPr>
              <a:t>Citizens have a limited trust in statistics </a:t>
            </a:r>
          </a:p>
          <a:p>
            <a:pPr marL="742950" lvl="1" indent="-285750">
              <a:buFont typeface="Arial" panose="020B0604020202020204" pitchFamily="34" charset="0"/>
              <a:buChar char="•"/>
            </a:pPr>
            <a:r>
              <a:rPr lang="en-US" sz="3600" dirty="0">
                <a:latin typeface="Aptos Slab Black"/>
              </a:rPr>
              <a:t>Mis - and disinformation</a:t>
            </a:r>
          </a:p>
          <a:p>
            <a:pPr marL="742950" lvl="1" indent="-285750">
              <a:buFont typeface="Arial" panose="020B0604020202020204" pitchFamily="34" charset="0"/>
              <a:buChar char="•"/>
            </a:pPr>
            <a:r>
              <a:rPr lang="en-US" sz="3600" dirty="0">
                <a:latin typeface="Aptos Slab Black"/>
              </a:rPr>
              <a:t>Lack of numeracy </a:t>
            </a:r>
          </a:p>
          <a:p>
            <a:pPr marL="742950" lvl="1" indent="-285750">
              <a:buFont typeface="Arial" panose="020B0604020202020204" pitchFamily="34" charset="0"/>
              <a:buChar char="•"/>
            </a:pPr>
            <a:r>
              <a:rPr lang="en-US" sz="3600" dirty="0">
                <a:latin typeface="Aptos Slab Black"/>
              </a:rPr>
              <a:t>Tension: emotions versus facts</a:t>
            </a:r>
          </a:p>
        </p:txBody>
      </p:sp>
    </p:spTree>
    <p:extLst>
      <p:ext uri="{BB962C8B-B14F-4D97-AF65-F5344CB8AC3E}">
        <p14:creationId xmlns:p14="http://schemas.microsoft.com/office/powerpoint/2010/main" val="3745897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2177C4-2CA9-4BFC-ABAA-C94D9090153C}"/>
              </a:ext>
            </a:extLst>
          </p:cNvPr>
          <p:cNvSpPr>
            <a:spLocks noGrp="1"/>
          </p:cNvSpPr>
          <p:nvPr>
            <p:ph type="body" sz="quarter" idx="14"/>
          </p:nvPr>
        </p:nvSpPr>
        <p:spPr>
          <a:xfrm>
            <a:off x="1694656" y="195347"/>
            <a:ext cx="8802687" cy="639763"/>
          </a:xfrm>
        </p:spPr>
        <p:txBody>
          <a:bodyPr>
            <a:normAutofit fontScale="92500" lnSpcReduction="10000"/>
          </a:bodyPr>
          <a:lstStyle/>
          <a:p>
            <a:r>
              <a:rPr lang="en-US" dirty="0"/>
              <a:t>40% find statistics trustworthy (OECD, 2023)</a:t>
            </a:r>
            <a:endParaRPr lang="en-GB" dirty="0"/>
          </a:p>
        </p:txBody>
      </p:sp>
      <p:pic>
        <p:nvPicPr>
          <p:cNvPr id="5" name="Content Placeholder 5">
            <a:extLst>
              <a:ext uri="{FF2B5EF4-FFF2-40B4-BE49-F238E27FC236}">
                <a16:creationId xmlns:a16="http://schemas.microsoft.com/office/drawing/2014/main" id="{9C25A520-B305-8FFC-3380-58657D07A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093" y="987424"/>
            <a:ext cx="9289257" cy="5573555"/>
          </a:xfrm>
          <a:prstGeom prst="rect">
            <a:avLst/>
          </a:prstGeom>
        </p:spPr>
      </p:pic>
    </p:spTree>
    <p:extLst>
      <p:ext uri="{BB962C8B-B14F-4D97-AF65-F5344CB8AC3E}">
        <p14:creationId xmlns:p14="http://schemas.microsoft.com/office/powerpoint/2010/main" val="221228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96C43B-3E17-4BE0-BDD7-E40D39B6E6BE}"/>
              </a:ext>
            </a:extLst>
          </p:cNvPr>
          <p:cNvSpPr>
            <a:spLocks noGrp="1"/>
          </p:cNvSpPr>
          <p:nvPr>
            <p:ph type="body" sz="quarter" idx="13"/>
          </p:nvPr>
        </p:nvSpPr>
        <p:spPr>
          <a:xfrm>
            <a:off x="419385" y="302677"/>
            <a:ext cx="10350605" cy="459165"/>
          </a:xfrm>
        </p:spPr>
        <p:txBody>
          <a:bodyPr/>
          <a:lstStyle/>
          <a:p>
            <a:r>
              <a:rPr lang="en-US" dirty="0">
                <a:solidFill>
                  <a:schemeClr val="tx1"/>
                </a:solidFill>
                <a:latin typeface="Aptos Slab Black"/>
              </a:rPr>
              <a:t>How is trust  measured?</a:t>
            </a:r>
            <a:endParaRPr lang="en-GB" dirty="0">
              <a:solidFill>
                <a:schemeClr val="tx1"/>
              </a:solidFill>
            </a:endParaRPr>
          </a:p>
        </p:txBody>
      </p:sp>
      <p:sp>
        <p:nvSpPr>
          <p:cNvPr id="9" name="Picture Placeholder 8">
            <a:extLst>
              <a:ext uri="{FF2B5EF4-FFF2-40B4-BE49-F238E27FC236}">
                <a16:creationId xmlns:a16="http://schemas.microsoft.com/office/drawing/2014/main" id="{E9C20AFE-16C1-4D9B-ADD7-7852F28BA2AA}"/>
              </a:ext>
            </a:extLst>
          </p:cNvPr>
          <p:cNvSpPr>
            <a:spLocks noGrp="1"/>
          </p:cNvSpPr>
          <p:nvPr>
            <p:ph type="pic" sz="quarter" idx="20"/>
          </p:nvPr>
        </p:nvSpPr>
        <p:spPr>
          <a:xfrm>
            <a:off x="413373" y="937417"/>
            <a:ext cx="10799458" cy="5360513"/>
          </a:xfrm>
        </p:spPr>
        <p:txBody>
          <a:bodyPr>
            <a:normAutofit fontScale="25000" lnSpcReduction="20000"/>
          </a:bodyPr>
          <a:lstStyle/>
          <a:p>
            <a:r>
              <a:rPr lang="en-US" sz="6400" b="1" u="sng" dirty="0">
                <a:solidFill>
                  <a:srgbClr val="FF0000"/>
                </a:solidFill>
                <a:latin typeface="Aptos Slab Black"/>
              </a:rPr>
              <a:t>Trust in politics </a:t>
            </a:r>
            <a:r>
              <a:rPr lang="en-US" sz="6400" dirty="0">
                <a:solidFill>
                  <a:srgbClr val="FF0000"/>
                </a:solidFill>
                <a:latin typeface="Aptos Slab Black"/>
              </a:rPr>
              <a:t>factor of confidence derived from:</a:t>
            </a:r>
          </a:p>
          <a:p>
            <a:pPr marL="0" indent="0">
              <a:lnSpc>
                <a:spcPct val="170000"/>
              </a:lnSpc>
              <a:buNone/>
            </a:pPr>
            <a:r>
              <a:rPr lang="en-US" sz="5600" dirty="0">
                <a:solidFill>
                  <a:schemeClr val="tx1"/>
                </a:solidFill>
                <a:latin typeface="Aptos Slab Black"/>
              </a:rPr>
              <a:t>Trust in national </a:t>
            </a:r>
            <a:r>
              <a:rPr lang="en-US" sz="5600" dirty="0">
                <a:latin typeface="Aptos Slab Black"/>
              </a:rPr>
              <a:t>government</a:t>
            </a:r>
          </a:p>
          <a:p>
            <a:pPr marL="0" indent="0">
              <a:lnSpc>
                <a:spcPct val="170000"/>
              </a:lnSpc>
              <a:spcBef>
                <a:spcPts val="0"/>
              </a:spcBef>
              <a:buNone/>
            </a:pPr>
            <a:r>
              <a:rPr lang="en-US" sz="5600" dirty="0">
                <a:solidFill>
                  <a:schemeClr val="tx1"/>
                </a:solidFill>
                <a:latin typeface="Aptos Slab Black"/>
              </a:rPr>
              <a:t>Trust in local government</a:t>
            </a:r>
          </a:p>
          <a:p>
            <a:pPr marL="0" indent="0">
              <a:lnSpc>
                <a:spcPct val="170000"/>
              </a:lnSpc>
              <a:spcBef>
                <a:spcPts val="0"/>
              </a:spcBef>
              <a:buNone/>
            </a:pPr>
            <a:r>
              <a:rPr lang="en-US" sz="5600" dirty="0">
                <a:solidFill>
                  <a:schemeClr val="tx1"/>
                </a:solidFill>
                <a:latin typeface="Aptos Slab Black"/>
              </a:rPr>
              <a:t>Trust in parliament</a:t>
            </a:r>
          </a:p>
          <a:p>
            <a:pPr marL="0" indent="0">
              <a:lnSpc>
                <a:spcPct val="170000"/>
              </a:lnSpc>
              <a:spcBef>
                <a:spcPts val="0"/>
              </a:spcBef>
              <a:buNone/>
            </a:pPr>
            <a:r>
              <a:rPr lang="en-US" sz="5600" dirty="0">
                <a:solidFill>
                  <a:schemeClr val="tx1"/>
                </a:solidFill>
                <a:latin typeface="Aptos Slab Black"/>
              </a:rPr>
              <a:t>Trust in political parties</a:t>
            </a:r>
            <a:endParaRPr lang="en-US" sz="5600" dirty="0">
              <a:solidFill>
                <a:schemeClr val="tx1"/>
              </a:solidFill>
              <a:latin typeface="Aptos Slab Black"/>
              <a:ea typeface="Calibri" panose="020F0502020204030204" pitchFamily="34" charset="0"/>
              <a:cs typeface="Times New Roman" panose="02020603050405020304" pitchFamily="18" charset="0"/>
            </a:endParaRPr>
          </a:p>
          <a:p>
            <a:r>
              <a:rPr lang="en-US" sz="5600" u="sng" dirty="0">
                <a:solidFill>
                  <a:srgbClr val="FF0000"/>
                </a:solidFill>
                <a:latin typeface="Aptos Slab Black"/>
                <a:ea typeface="Calibri" panose="020F0502020204030204" pitchFamily="34" charset="0"/>
              </a:rPr>
              <a:t>The </a:t>
            </a:r>
            <a:r>
              <a:rPr lang="en-US" sz="5600" b="1" u="sng" dirty="0">
                <a:solidFill>
                  <a:srgbClr val="FF0000"/>
                </a:solidFill>
                <a:latin typeface="Aptos Slab Black"/>
                <a:ea typeface="Calibri" panose="020F0502020204030204" pitchFamily="34" charset="0"/>
              </a:rPr>
              <a:t>Trust in Institutions</a:t>
            </a:r>
            <a:r>
              <a:rPr lang="en-US" sz="5600" u="sng" dirty="0">
                <a:solidFill>
                  <a:srgbClr val="FF0000"/>
                </a:solidFill>
                <a:latin typeface="Aptos Slab Black"/>
                <a:ea typeface="Calibri" panose="020F0502020204030204" pitchFamily="34" charset="0"/>
              </a:rPr>
              <a:t> </a:t>
            </a:r>
            <a:r>
              <a:rPr lang="en-US" sz="5600" dirty="0">
                <a:solidFill>
                  <a:srgbClr val="FF0000"/>
                </a:solidFill>
                <a:latin typeface="Aptos Slab Black"/>
                <a:ea typeface="Calibri" panose="020F0502020204030204" pitchFamily="34" charset="0"/>
              </a:rPr>
              <a:t>factor of  confidence from </a:t>
            </a:r>
          </a:p>
          <a:p>
            <a:pPr marL="0" lvl="0" indent="0">
              <a:lnSpc>
                <a:spcPct val="120000"/>
              </a:lnSpc>
              <a:spcBef>
                <a:spcPts val="0"/>
              </a:spcBef>
              <a:spcAft>
                <a:spcPts val="800"/>
              </a:spcAft>
              <a:buSzPts val="1000"/>
              <a:buNone/>
              <a:tabLst>
                <a:tab pos="457200" algn="l"/>
              </a:tabLst>
            </a:pPr>
            <a:r>
              <a:rPr lang="en-US" sz="5600" dirty="0">
                <a:solidFill>
                  <a:schemeClr val="tx1"/>
                </a:solidFill>
                <a:latin typeface="Aptos Slab Black"/>
                <a:ea typeface="Calibri" panose="020F0502020204030204" pitchFamily="34" charset="0"/>
              </a:rPr>
              <a:t>Trust in police</a:t>
            </a:r>
          </a:p>
          <a:p>
            <a:pPr marL="0" lvl="0" indent="0">
              <a:lnSpc>
                <a:spcPct val="120000"/>
              </a:lnSpc>
              <a:spcBef>
                <a:spcPts val="0"/>
              </a:spcBef>
              <a:spcAft>
                <a:spcPts val="800"/>
              </a:spcAft>
              <a:buSzPts val="1000"/>
              <a:buNone/>
              <a:tabLst>
                <a:tab pos="457200" algn="l"/>
              </a:tabLst>
            </a:pPr>
            <a:r>
              <a:rPr lang="en-US" sz="5600" dirty="0">
                <a:solidFill>
                  <a:schemeClr val="tx1"/>
                </a:solidFill>
                <a:latin typeface="Aptos Slab Black"/>
                <a:ea typeface="Calibri" panose="020F0502020204030204" pitchFamily="34" charset="0"/>
              </a:rPr>
              <a:t>Trust in  civil servants</a:t>
            </a:r>
          </a:p>
          <a:p>
            <a:pPr marL="0" lvl="0" indent="0">
              <a:lnSpc>
                <a:spcPct val="120000"/>
              </a:lnSpc>
              <a:spcBef>
                <a:spcPts val="0"/>
              </a:spcBef>
              <a:spcAft>
                <a:spcPts val="800"/>
              </a:spcAft>
              <a:buSzPts val="1000"/>
              <a:buNone/>
              <a:tabLst>
                <a:tab pos="457200" algn="l"/>
              </a:tabLst>
            </a:pPr>
            <a:r>
              <a:rPr lang="en-US" sz="5600" dirty="0">
                <a:solidFill>
                  <a:schemeClr val="tx1"/>
                </a:solidFill>
                <a:latin typeface="Aptos Slab Black"/>
                <a:ea typeface="Calibri" panose="020F0502020204030204" pitchFamily="34" charset="0"/>
              </a:rPr>
              <a:t>Trust in the courts and legal system</a:t>
            </a:r>
          </a:p>
          <a:p>
            <a:pPr lvl="0">
              <a:lnSpc>
                <a:spcPct val="110000"/>
              </a:lnSpc>
              <a:spcBef>
                <a:spcPts val="0"/>
              </a:spcBef>
              <a:spcAft>
                <a:spcPts val="800"/>
              </a:spcAft>
              <a:buSzPts val="1000"/>
              <a:tabLst>
                <a:tab pos="457200" algn="l"/>
              </a:tabLst>
            </a:pPr>
            <a:r>
              <a:rPr lang="en-US" sz="5600" b="1" u="sng" dirty="0">
                <a:solidFill>
                  <a:srgbClr val="FF0000"/>
                </a:solidFill>
                <a:latin typeface="Aptos Slab Black"/>
                <a:ea typeface="Calibri" panose="020F0502020204030204" pitchFamily="34" charset="0"/>
              </a:rPr>
              <a:t>Trust </a:t>
            </a:r>
            <a:r>
              <a:rPr lang="en-US" sz="5600" b="1" u="sng" dirty="0">
                <a:solidFill>
                  <a:srgbClr val="FF0000"/>
                </a:solidFill>
                <a:latin typeface="Aptos Slab Black"/>
                <a:ea typeface="Calibri" panose="020F0502020204030204" pitchFamily="34" charset="0"/>
                <a:cs typeface="Calibri" panose="020F0502020204030204" pitchFamily="34" charset="0"/>
              </a:rPr>
              <a:t>in official statistics</a:t>
            </a:r>
            <a:r>
              <a:rPr lang="en-US" sz="5600" b="1" dirty="0">
                <a:solidFill>
                  <a:srgbClr val="FF0000"/>
                </a:solidFill>
                <a:latin typeface="Aptos Slab Black"/>
                <a:ea typeface="Calibri" panose="020F0502020204030204" pitchFamily="34" charset="0"/>
                <a:cs typeface="Calibri" panose="020F0502020204030204" pitchFamily="34" charset="0"/>
              </a:rPr>
              <a:t> </a:t>
            </a:r>
          </a:p>
          <a:p>
            <a:pPr marL="0" indent="0">
              <a:lnSpc>
                <a:spcPct val="107000"/>
              </a:lnSpc>
              <a:spcBef>
                <a:spcPts val="0"/>
              </a:spcBef>
              <a:spcAft>
                <a:spcPts val="800"/>
              </a:spcAft>
              <a:buNone/>
            </a:pPr>
            <a:r>
              <a:rPr lang="en-US" sz="5600" b="1" dirty="0">
                <a:solidFill>
                  <a:srgbClr val="FF0000"/>
                </a:solidFill>
                <a:latin typeface="Aptos Slab Black"/>
                <a:ea typeface="Calibri" panose="020F0502020204030204" pitchFamily="34" charset="0"/>
                <a:cs typeface="Calibri" panose="020F0502020204030204" pitchFamily="34" charset="0"/>
              </a:rPr>
              <a:t>   </a:t>
            </a:r>
            <a:r>
              <a:rPr lang="en-US" sz="5600" b="1" dirty="0">
                <a:solidFill>
                  <a:schemeClr val="tx1"/>
                </a:solidFill>
                <a:latin typeface="Aptos Slab Black"/>
                <a:ea typeface="Calibri" panose="020F0502020204030204" pitchFamily="34" charset="0"/>
                <a:cs typeface="Calibri" panose="020F0502020204030204" pitchFamily="34" charset="0"/>
              </a:rPr>
              <a:t>Governmental statistics :</a:t>
            </a:r>
            <a:endParaRPr lang="en-US" sz="5600" dirty="0">
              <a:solidFill>
                <a:schemeClr val="tx1"/>
              </a:solidFill>
              <a:latin typeface="Aptos Slab Black"/>
              <a:ea typeface="Calibri" panose="020F0502020204030204" pitchFamily="34" charset="0"/>
              <a:cs typeface="Calibri" panose="020F0502020204030204" pitchFamily="34" charset="0"/>
            </a:endParaRPr>
          </a:p>
          <a:p>
            <a:pPr marL="0" lvl="0" indent="0">
              <a:lnSpc>
                <a:spcPct val="107000"/>
              </a:lnSpc>
              <a:spcBef>
                <a:spcPts val="0"/>
              </a:spcBef>
              <a:spcAft>
                <a:spcPts val="800"/>
              </a:spcAft>
              <a:buSzPts val="1000"/>
              <a:buNone/>
              <a:tabLst>
                <a:tab pos="457200" algn="l"/>
              </a:tabLst>
            </a:pPr>
            <a:r>
              <a:rPr lang="en-US" sz="5600" dirty="0">
                <a:solidFill>
                  <a:schemeClr val="tx1"/>
                </a:solidFill>
                <a:latin typeface="Aptos Slab Black"/>
                <a:ea typeface="Calibri" panose="020F0502020204030204" pitchFamily="34" charset="0"/>
                <a:cs typeface="Calibri" panose="020F0502020204030204" pitchFamily="34" charset="0"/>
              </a:rPr>
              <a:t>are easy to find</a:t>
            </a:r>
          </a:p>
          <a:p>
            <a:pPr marL="0" lvl="0" indent="0">
              <a:lnSpc>
                <a:spcPct val="107000"/>
              </a:lnSpc>
              <a:spcBef>
                <a:spcPts val="0"/>
              </a:spcBef>
              <a:spcAft>
                <a:spcPts val="800"/>
              </a:spcAft>
              <a:buSzPts val="1000"/>
              <a:buNone/>
              <a:tabLst>
                <a:tab pos="457200" algn="l"/>
              </a:tabLst>
            </a:pPr>
            <a:r>
              <a:rPr lang="en-US" sz="5600" dirty="0">
                <a:solidFill>
                  <a:schemeClr val="tx1"/>
                </a:solidFill>
                <a:latin typeface="Aptos Slab Black"/>
                <a:ea typeface="Calibri" panose="020F0502020204030204" pitchFamily="34" charset="0"/>
                <a:cs typeface="Calibri" panose="020F0502020204030204" pitchFamily="34" charset="0"/>
              </a:rPr>
              <a:t>are easy to understand</a:t>
            </a:r>
          </a:p>
          <a:p>
            <a:pPr marL="0" lvl="0" indent="0">
              <a:lnSpc>
                <a:spcPct val="107000"/>
              </a:lnSpc>
              <a:spcBef>
                <a:spcPts val="0"/>
              </a:spcBef>
              <a:spcAft>
                <a:spcPts val="800"/>
              </a:spcAft>
              <a:buSzPts val="1000"/>
              <a:buNone/>
              <a:tabLst>
                <a:tab pos="457200" algn="l"/>
              </a:tabLst>
            </a:pPr>
            <a:r>
              <a:rPr lang="en-US" sz="5600" dirty="0">
                <a:solidFill>
                  <a:schemeClr val="tx1"/>
                </a:solidFill>
                <a:latin typeface="Aptos Slab Black"/>
                <a:ea typeface="Calibri" panose="020F0502020204030204" pitchFamily="34" charset="0"/>
                <a:cs typeface="Calibri" panose="020F0502020204030204" pitchFamily="34" charset="0"/>
              </a:rPr>
              <a:t>allow you to verify whether the government keeps its promises </a:t>
            </a:r>
          </a:p>
          <a:p>
            <a:pPr marL="0" lvl="0" indent="0">
              <a:lnSpc>
                <a:spcPct val="107000"/>
              </a:lnSpc>
              <a:spcBef>
                <a:spcPts val="0"/>
              </a:spcBef>
              <a:spcAft>
                <a:spcPts val="800"/>
              </a:spcAft>
              <a:buSzPts val="1000"/>
              <a:buNone/>
              <a:tabLst>
                <a:tab pos="457200" algn="l"/>
              </a:tabLst>
            </a:pPr>
            <a:r>
              <a:rPr lang="en-US" sz="5600" dirty="0">
                <a:solidFill>
                  <a:schemeClr val="tx1"/>
                </a:solidFill>
                <a:latin typeface="Aptos Slab Black"/>
                <a:ea typeface="Calibri" panose="020F0502020204030204" pitchFamily="34" charset="0"/>
                <a:cs typeface="Calibri" panose="020F0502020204030204" pitchFamily="34" charset="0"/>
              </a:rPr>
              <a:t>are trustworthy</a:t>
            </a:r>
          </a:p>
          <a:p>
            <a:pPr>
              <a:lnSpc>
                <a:spcPct val="110000"/>
              </a:lnSpc>
              <a:spcAft>
                <a:spcPts val="800"/>
              </a:spcAft>
              <a:buSzPts val="1000"/>
              <a:tabLst>
                <a:tab pos="457200" algn="l"/>
              </a:tabLst>
            </a:pPr>
            <a:r>
              <a:rPr lang="en-US" sz="5600" b="1" u="sng" dirty="0">
                <a:solidFill>
                  <a:srgbClr val="FF0000"/>
                </a:solidFill>
                <a:latin typeface="Aptos Slab Black"/>
                <a:ea typeface="Calibri" panose="020F0502020204030204" pitchFamily="34" charset="0"/>
                <a:cs typeface="Calibri" panose="020F0502020204030204" pitchFamily="34" charset="0"/>
              </a:rPr>
              <a:t>Quality of Governanc</a:t>
            </a:r>
            <a:r>
              <a:rPr lang="en-US" sz="5600" b="1" dirty="0">
                <a:solidFill>
                  <a:srgbClr val="FF0000"/>
                </a:solidFill>
                <a:latin typeface="Aptos Slab Black"/>
                <a:ea typeface="Calibri" panose="020F0502020204030204" pitchFamily="34" charset="0"/>
                <a:cs typeface="Calibri" panose="020F0502020204030204" pitchFamily="34" charset="0"/>
              </a:rPr>
              <a:t>e</a:t>
            </a:r>
            <a:r>
              <a:rPr lang="en-US" sz="5600" dirty="0">
                <a:solidFill>
                  <a:srgbClr val="FF0000"/>
                </a:solidFill>
                <a:latin typeface="Aptos Slab Black"/>
                <a:ea typeface="Calibri" panose="020F0502020204030204" pitchFamily="34" charset="0"/>
                <a:cs typeface="Calibri" panose="020F0502020204030204" pitchFamily="34" charset="0"/>
              </a:rPr>
              <a:t> </a:t>
            </a:r>
            <a:r>
              <a:rPr lang="en-US" sz="5600" dirty="0">
                <a:solidFill>
                  <a:schemeClr val="tx1"/>
                </a:solidFill>
                <a:latin typeface="Aptos Slab Black"/>
                <a:ea typeface="Calibri" panose="020F0502020204030204" pitchFamily="34" charset="0"/>
                <a:cs typeface="Calibri" panose="020F0502020204030204" pitchFamily="34" charset="0"/>
              </a:rPr>
              <a:t>factor  encompasses sub-factors and their respective items</a:t>
            </a:r>
          </a:p>
          <a:p>
            <a:pPr>
              <a:lnSpc>
                <a:spcPct val="110000"/>
              </a:lnSpc>
              <a:spcAft>
                <a:spcPts val="800"/>
              </a:spcAft>
              <a:buSzPts val="1000"/>
              <a:tabLst>
                <a:tab pos="457200" algn="l"/>
              </a:tabLst>
            </a:pPr>
            <a:r>
              <a:rPr lang="en-US" sz="5600" dirty="0">
                <a:solidFill>
                  <a:schemeClr val="tx1"/>
                </a:solidFill>
                <a:latin typeface="Aptos Slab Black"/>
                <a:ea typeface="Calibri" panose="020F0502020204030204" pitchFamily="34" charset="0"/>
                <a:cs typeface="Calibri" panose="020F0502020204030204" pitchFamily="34" charset="0"/>
              </a:rPr>
              <a:t>Integrity, Responsiveness, Reliability, Openness,  Fairness , Satisfaction with Public Services </a:t>
            </a:r>
          </a:p>
          <a:p>
            <a:pPr>
              <a:lnSpc>
                <a:spcPct val="110000"/>
              </a:lnSpc>
              <a:spcAft>
                <a:spcPts val="800"/>
              </a:spcAft>
              <a:buSzPts val="1000"/>
              <a:tabLst>
                <a:tab pos="457200" algn="l"/>
              </a:tabLst>
            </a:pPr>
            <a:r>
              <a:rPr lang="en-US" sz="5600" dirty="0">
                <a:solidFill>
                  <a:schemeClr val="tx1"/>
                </a:solidFill>
                <a:latin typeface="Aptos Slab Black"/>
                <a:ea typeface="Calibri" panose="020F0502020204030204" pitchFamily="34" charset="0"/>
                <a:cs typeface="Calibri" panose="020F0502020204030204" pitchFamily="34" charset="0"/>
              </a:rPr>
              <a:t>*</a:t>
            </a:r>
            <a:r>
              <a:rPr lang="en-US" sz="5600" dirty="0">
                <a:solidFill>
                  <a:schemeClr val="tx1"/>
                </a:solidFill>
                <a:latin typeface="Aptos Slab Black"/>
                <a:ea typeface="Calibri" panose="020F0502020204030204" pitchFamily="34" charset="0"/>
                <a:cs typeface="Times New Roman" panose="02020603050405020304" pitchFamily="18" charset="0"/>
              </a:rPr>
              <a:t>All indicators are measured on an eleven-point Likert scale (0 to 10), treated as continuous variable</a:t>
            </a:r>
          </a:p>
          <a:p>
            <a:endParaRPr lang="en-US" dirty="0"/>
          </a:p>
        </p:txBody>
      </p:sp>
      <p:sp>
        <p:nvSpPr>
          <p:cNvPr id="14" name="Right Brace 13">
            <a:extLst>
              <a:ext uri="{FF2B5EF4-FFF2-40B4-BE49-F238E27FC236}">
                <a16:creationId xmlns:a16="http://schemas.microsoft.com/office/drawing/2014/main" id="{CC88DE51-6E5A-75B0-4903-6A64D087B5E2}"/>
              </a:ext>
            </a:extLst>
          </p:cNvPr>
          <p:cNvSpPr/>
          <p:nvPr/>
        </p:nvSpPr>
        <p:spPr>
          <a:xfrm>
            <a:off x="6778586" y="1122524"/>
            <a:ext cx="504056" cy="243220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ight Brace 14">
            <a:extLst>
              <a:ext uri="{FF2B5EF4-FFF2-40B4-BE49-F238E27FC236}">
                <a16:creationId xmlns:a16="http://schemas.microsoft.com/office/drawing/2014/main" id="{AF4D2517-08EB-A5AD-A217-B8D1DE17E5B6}"/>
              </a:ext>
            </a:extLst>
          </p:cNvPr>
          <p:cNvSpPr/>
          <p:nvPr/>
        </p:nvSpPr>
        <p:spPr>
          <a:xfrm>
            <a:off x="8378922" y="3737611"/>
            <a:ext cx="504056" cy="273589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a:extLst>
              <a:ext uri="{FF2B5EF4-FFF2-40B4-BE49-F238E27FC236}">
                <a16:creationId xmlns:a16="http://schemas.microsoft.com/office/drawing/2014/main" id="{34BFC05F-C7AB-A4C5-3273-F68CE35A377E}"/>
              </a:ext>
            </a:extLst>
          </p:cNvPr>
          <p:cNvSpPr txBox="1"/>
          <p:nvPr/>
        </p:nvSpPr>
        <p:spPr>
          <a:xfrm>
            <a:off x="7594092" y="2153961"/>
            <a:ext cx="1569660" cy="369332"/>
          </a:xfrm>
          <a:prstGeom prst="rect">
            <a:avLst/>
          </a:prstGeom>
          <a:noFill/>
        </p:spPr>
        <p:txBody>
          <a:bodyPr wrap="none" rtlCol="0">
            <a:spAutoFit/>
          </a:bodyPr>
          <a:lstStyle/>
          <a:p>
            <a:r>
              <a:rPr lang="en-US" dirty="0"/>
              <a:t>explanandum</a:t>
            </a:r>
          </a:p>
        </p:txBody>
      </p:sp>
      <p:sp>
        <p:nvSpPr>
          <p:cNvPr id="17" name="TextBox 16">
            <a:extLst>
              <a:ext uri="{FF2B5EF4-FFF2-40B4-BE49-F238E27FC236}">
                <a16:creationId xmlns:a16="http://schemas.microsoft.com/office/drawing/2014/main" id="{DE4C4803-AC3C-5F13-CA70-63331FCEDE24}"/>
              </a:ext>
            </a:extLst>
          </p:cNvPr>
          <p:cNvSpPr txBox="1"/>
          <p:nvPr/>
        </p:nvSpPr>
        <p:spPr>
          <a:xfrm>
            <a:off x="9429786" y="4920892"/>
            <a:ext cx="1236236" cy="369332"/>
          </a:xfrm>
          <a:prstGeom prst="rect">
            <a:avLst/>
          </a:prstGeom>
          <a:noFill/>
        </p:spPr>
        <p:txBody>
          <a:bodyPr wrap="none" rtlCol="0">
            <a:spAutoFit/>
          </a:bodyPr>
          <a:lstStyle/>
          <a:p>
            <a:r>
              <a:rPr lang="en-US" dirty="0"/>
              <a:t>explanans</a:t>
            </a:r>
          </a:p>
        </p:txBody>
      </p:sp>
    </p:spTree>
    <p:extLst>
      <p:ext uri="{BB962C8B-B14F-4D97-AF65-F5344CB8AC3E}">
        <p14:creationId xmlns:p14="http://schemas.microsoft.com/office/powerpoint/2010/main" val="1223722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94886-4EF8-4DD7-4C2E-C367D3C1FDA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6C1E4B8-89AD-3D10-2793-4681E39DFF76}"/>
              </a:ext>
            </a:extLst>
          </p:cNvPr>
          <p:cNvSpPr>
            <a:spLocks noGrp="1"/>
          </p:cNvSpPr>
          <p:nvPr>
            <p:ph type="body" sz="quarter" idx="14"/>
          </p:nvPr>
        </p:nvSpPr>
        <p:spPr>
          <a:xfrm>
            <a:off x="1928813" y="111271"/>
            <a:ext cx="7571263" cy="655259"/>
          </a:xfrm>
        </p:spPr>
        <p:txBody>
          <a:bodyPr>
            <a:normAutofit fontScale="92500" lnSpcReduction="10000"/>
          </a:bodyPr>
          <a:lstStyle/>
          <a:p>
            <a:r>
              <a:rPr lang="en-US" dirty="0">
                <a:solidFill>
                  <a:schemeClr val="tx1"/>
                </a:solidFill>
              </a:rPr>
              <a:t>Data</a:t>
            </a:r>
            <a:endParaRPr lang="en-GB" dirty="0">
              <a:solidFill>
                <a:schemeClr val="tx1"/>
              </a:solidFill>
            </a:endParaRPr>
          </a:p>
        </p:txBody>
      </p:sp>
      <p:pic>
        <p:nvPicPr>
          <p:cNvPr id="2" name="Picture 1">
            <a:extLst>
              <a:ext uri="{FF2B5EF4-FFF2-40B4-BE49-F238E27FC236}">
                <a16:creationId xmlns:a16="http://schemas.microsoft.com/office/drawing/2014/main" id="{D06B1B2C-8B11-03C4-1AB8-4369BC986BAC}"/>
              </a:ext>
            </a:extLst>
          </p:cNvPr>
          <p:cNvPicPr>
            <a:picLocks noChangeAspect="1"/>
          </p:cNvPicPr>
          <p:nvPr/>
        </p:nvPicPr>
        <p:blipFill>
          <a:blip r:embed="rId3"/>
          <a:stretch>
            <a:fillRect/>
          </a:stretch>
        </p:blipFill>
        <p:spPr>
          <a:xfrm>
            <a:off x="2606040" y="3168143"/>
            <a:ext cx="7486650" cy="3689857"/>
          </a:xfrm>
          <a:prstGeom prst="rect">
            <a:avLst/>
          </a:prstGeom>
        </p:spPr>
      </p:pic>
      <p:sp>
        <p:nvSpPr>
          <p:cNvPr id="6" name="TextBox 5">
            <a:extLst>
              <a:ext uri="{FF2B5EF4-FFF2-40B4-BE49-F238E27FC236}">
                <a16:creationId xmlns:a16="http://schemas.microsoft.com/office/drawing/2014/main" id="{84606967-E816-4F24-0B5E-EA0D45160691}"/>
              </a:ext>
            </a:extLst>
          </p:cNvPr>
          <p:cNvSpPr txBox="1"/>
          <p:nvPr/>
        </p:nvSpPr>
        <p:spPr>
          <a:xfrm>
            <a:off x="2606040" y="766530"/>
            <a:ext cx="7852410" cy="2062103"/>
          </a:xfrm>
          <a:prstGeom prst="rect">
            <a:avLst/>
          </a:prstGeom>
          <a:noFill/>
        </p:spPr>
        <p:txBody>
          <a:bodyPr wrap="square">
            <a:spAutoFit/>
          </a:bodyPr>
          <a:lstStyle/>
          <a:p>
            <a:pPr algn="just"/>
            <a:r>
              <a:rPr lang="en-US" sz="3200" dirty="0">
                <a:latin typeface="Aptos Slab Black"/>
              </a:rPr>
              <a:t>OECD Trust Survey 2023</a:t>
            </a:r>
          </a:p>
          <a:p>
            <a:pPr algn="just"/>
            <a:r>
              <a:rPr lang="en-US" sz="3200" dirty="0">
                <a:latin typeface="Aptos Slab Black"/>
              </a:rPr>
              <a:t>37,133 respondents, 26 countries</a:t>
            </a:r>
          </a:p>
          <a:p>
            <a:pPr algn="just"/>
            <a:r>
              <a:rPr lang="en-US" sz="3200" dirty="0">
                <a:solidFill>
                  <a:srgbClr val="FF0000"/>
                </a:solidFill>
                <a:latin typeface="Aptos Slab Black"/>
              </a:rPr>
              <a:t>First time "trust in statistics" </a:t>
            </a:r>
            <a:r>
              <a:rPr lang="en-US" sz="3200" dirty="0">
                <a:latin typeface="Aptos Slab Black"/>
              </a:rPr>
              <a:t>included in OECD governance survey (2023)</a:t>
            </a:r>
          </a:p>
        </p:txBody>
      </p:sp>
    </p:spTree>
    <p:extLst>
      <p:ext uri="{BB962C8B-B14F-4D97-AF65-F5344CB8AC3E}">
        <p14:creationId xmlns:p14="http://schemas.microsoft.com/office/powerpoint/2010/main" val="1447942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5681783-34FE-4588-A356-C24AA9BA966D}"/>
              </a:ext>
            </a:extLst>
          </p:cNvPr>
          <p:cNvSpPr>
            <a:spLocks noGrp="1"/>
          </p:cNvSpPr>
          <p:nvPr>
            <p:ph type="body" sz="quarter" idx="47"/>
          </p:nvPr>
        </p:nvSpPr>
        <p:spPr>
          <a:xfrm>
            <a:off x="419385" y="439188"/>
            <a:ext cx="6331901" cy="315912"/>
          </a:xfrm>
        </p:spPr>
        <p:txBody>
          <a:bodyPr>
            <a:noAutofit/>
          </a:bodyPr>
          <a:lstStyle/>
          <a:p>
            <a:r>
              <a:rPr lang="en-US" sz="2400" dirty="0">
                <a:latin typeface="Aptos Slab Black"/>
              </a:rPr>
              <a:t>Confirmatory Factor Analysis</a:t>
            </a:r>
            <a:endParaRPr lang="en-GB" sz="2400" dirty="0"/>
          </a:p>
        </p:txBody>
      </p:sp>
      <p:sp>
        <p:nvSpPr>
          <p:cNvPr id="6" name="Picture Placeholder 5">
            <a:extLst>
              <a:ext uri="{FF2B5EF4-FFF2-40B4-BE49-F238E27FC236}">
                <a16:creationId xmlns:a16="http://schemas.microsoft.com/office/drawing/2014/main" id="{C1981147-5972-4C51-AD8A-CB29CCCECFB2}"/>
              </a:ext>
            </a:extLst>
          </p:cNvPr>
          <p:cNvSpPr>
            <a:spLocks noGrp="1"/>
          </p:cNvSpPr>
          <p:nvPr>
            <p:ph type="pic" sz="quarter" idx="48"/>
          </p:nvPr>
        </p:nvSpPr>
        <p:spPr/>
        <p:txBody>
          <a:bodyPr/>
          <a:lstStyle/>
          <a:p>
            <a:endParaRPr lang="en-US"/>
          </a:p>
        </p:txBody>
      </p:sp>
      <p:sp>
        <p:nvSpPr>
          <p:cNvPr id="8" name="TextBox 7">
            <a:extLst>
              <a:ext uri="{FF2B5EF4-FFF2-40B4-BE49-F238E27FC236}">
                <a16:creationId xmlns:a16="http://schemas.microsoft.com/office/drawing/2014/main" id="{8549BEAA-80B7-DF46-3AE8-54B1A6AAD4D1}"/>
              </a:ext>
            </a:extLst>
          </p:cNvPr>
          <p:cNvSpPr txBox="1"/>
          <p:nvPr/>
        </p:nvSpPr>
        <p:spPr>
          <a:xfrm>
            <a:off x="316514" y="1428751"/>
            <a:ext cx="10096215" cy="3539430"/>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Aptos Slab Black"/>
              </a:rPr>
              <a:t>A CFA model on trust dimensions: political, institutional, official statistics and perceived quality of governance</a:t>
            </a:r>
          </a:p>
          <a:p>
            <a:pPr marL="457200" indent="-457200">
              <a:buFont typeface="Arial" panose="020B0604020202020204" pitchFamily="34" charset="0"/>
              <a:buChar char="•"/>
            </a:pPr>
            <a:r>
              <a:rPr lang="en-US" sz="2800" dirty="0">
                <a:latin typeface="Aptos Slab Black"/>
              </a:rPr>
              <a:t>Trust in politics and trust in institutions are highly correlated (0.85)</a:t>
            </a:r>
          </a:p>
          <a:p>
            <a:pPr marL="457200" indent="-457200">
              <a:buFont typeface="Arial" panose="020B0604020202020204" pitchFamily="34" charset="0"/>
              <a:buChar char="•"/>
            </a:pPr>
            <a:r>
              <a:rPr lang="en-US" sz="2800" dirty="0">
                <a:latin typeface="Aptos Slab Black"/>
              </a:rPr>
              <a:t>Trust in statistics is moderately correlated with the other two (0.56–0.60), capturing a distinct dimension of confidence</a:t>
            </a:r>
          </a:p>
          <a:p>
            <a:endParaRPr lang="en-US" sz="2800" dirty="0">
              <a:highlight>
                <a:srgbClr val="FFFF00"/>
              </a:highlight>
            </a:endParaRPr>
          </a:p>
          <a:p>
            <a:r>
              <a:rPr lang="en-US" sz="2800" dirty="0">
                <a:highlight>
                  <a:srgbClr val="FFFF00"/>
                </a:highlight>
                <a:latin typeface="Aptos Slab Black"/>
              </a:rPr>
              <a:t>Model fit robustness: RMSEA=0.045; CFI=0.94</a:t>
            </a:r>
          </a:p>
        </p:txBody>
      </p:sp>
    </p:spTree>
    <p:extLst>
      <p:ext uri="{BB962C8B-B14F-4D97-AF65-F5344CB8AC3E}">
        <p14:creationId xmlns:p14="http://schemas.microsoft.com/office/powerpoint/2010/main" val="2745237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F8D017-233B-42CC-A5A9-3E685E8924BA}"/>
              </a:ext>
            </a:extLst>
          </p:cNvPr>
          <p:cNvSpPr>
            <a:spLocks noGrp="1"/>
          </p:cNvSpPr>
          <p:nvPr>
            <p:ph type="pic" sz="quarter" idx="16"/>
          </p:nvPr>
        </p:nvSpPr>
        <p:spPr/>
        <p:txBody>
          <a:bodyPr/>
          <a:lstStyle/>
          <a:p>
            <a:endParaRPr lang="en-US"/>
          </a:p>
        </p:txBody>
      </p:sp>
      <p:pic>
        <p:nvPicPr>
          <p:cNvPr id="4" name="Picture 3">
            <a:extLst>
              <a:ext uri="{FF2B5EF4-FFF2-40B4-BE49-F238E27FC236}">
                <a16:creationId xmlns:a16="http://schemas.microsoft.com/office/drawing/2014/main" id="{66F45DDC-8E49-8ED8-B818-C99C837011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179" y="0"/>
            <a:ext cx="9358667" cy="6845802"/>
          </a:xfrm>
          <a:prstGeom prst="rect">
            <a:avLst/>
          </a:prstGeom>
        </p:spPr>
      </p:pic>
    </p:spTree>
    <p:extLst>
      <p:ext uri="{BB962C8B-B14F-4D97-AF65-F5344CB8AC3E}">
        <p14:creationId xmlns:p14="http://schemas.microsoft.com/office/powerpoint/2010/main" val="2960396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7C152-4C71-A77C-1063-B1CA6CD94E5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3600230-65DC-60EF-7419-7C94F72CF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988" y="1"/>
            <a:ext cx="9501013" cy="6858000"/>
          </a:xfrm>
          <a:prstGeom prst="rect">
            <a:avLst/>
          </a:prstGeom>
        </p:spPr>
      </p:pic>
    </p:spTree>
    <p:extLst>
      <p:ext uri="{BB962C8B-B14F-4D97-AF65-F5344CB8AC3E}">
        <p14:creationId xmlns:p14="http://schemas.microsoft.com/office/powerpoint/2010/main" val="3873785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1522</Words>
  <Application>Microsoft Office PowerPoint</Application>
  <PresentationFormat>Widescreen</PresentationFormat>
  <Paragraphs>134</Paragraphs>
  <Slides>18</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Aptos</vt:lpstr>
      <vt:lpstr>Aptos Slab Black</vt:lpstr>
      <vt:lpstr>Aptos Slab ExtraBold</vt:lpstr>
      <vt:lpstr>Arial</vt:lpstr>
      <vt:lpstr>Calibri</vt:lpstr>
      <vt:lpstr>Calibri Light</vt:lpstr>
      <vt:lpstr>Space Grotesk</vt:lpstr>
      <vt:lpstr>Space Grotesk Light</vt:lpstr>
      <vt:lpstr>Space Grotesk Medium</vt:lpstr>
      <vt:lpstr>Space Mono</vt:lpstr>
      <vt:lpstr>Office Theme</vt:lpstr>
      <vt:lpstr> Trust in official statistics and quality of governance strengthen trust in institutions and politics  Evidence from OECD survey on trust  Session : Democracy dies in the darkness without statistics  Vilnius, May 2026 IAOS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Ieva Sadauskienė</dc:creator>
  <cp:lastModifiedBy>Serge Allegrezza</cp:lastModifiedBy>
  <cp:revision>119</cp:revision>
  <dcterms:created xsi:type="dcterms:W3CDTF">2025-04-24T07:02:05Z</dcterms:created>
  <dcterms:modified xsi:type="dcterms:W3CDTF">2026-05-07T09:18:00Z</dcterms:modified>
</cp:coreProperties>
</file>